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3" r:id="rId1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4660"/>
  </p:normalViewPr>
  <p:slideViewPr>
    <p:cSldViewPr>
      <p:cViewPr varScale="1">
        <p:scale>
          <a:sx n="64" d="100"/>
          <a:sy n="64" d="100"/>
        </p:scale>
        <p:origin x="153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D4255D-751F-420C-BF94-82385080B7E9}" type="datetimeFigureOut">
              <a:rPr lang="es-ES" smtClean="0"/>
              <a:t>23/05/2021</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6E45BA-D705-4D5B-B0E4-9BA4B5570C39}" type="slidenum">
              <a:rPr lang="es-ES" smtClean="0"/>
              <a:t>‹Nº›</a:t>
            </a:fld>
            <a:endParaRPr lang="es-ES"/>
          </a:p>
        </p:txBody>
      </p:sp>
    </p:spTree>
    <p:extLst>
      <p:ext uri="{BB962C8B-B14F-4D97-AF65-F5344CB8AC3E}">
        <p14:creationId xmlns:p14="http://schemas.microsoft.com/office/powerpoint/2010/main" val="3458029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446E45BA-D705-4D5B-B0E4-9BA4B5570C39}" type="slidenum">
              <a:rPr lang="es-ES" smtClean="0"/>
              <a:t>11</a:t>
            </a:fld>
            <a:endParaRPr lang="es-ES"/>
          </a:p>
        </p:txBody>
      </p:sp>
    </p:spTree>
    <p:extLst>
      <p:ext uri="{BB962C8B-B14F-4D97-AF65-F5344CB8AC3E}">
        <p14:creationId xmlns:p14="http://schemas.microsoft.com/office/powerpoint/2010/main" val="29400729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10" name="직각 삼각형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제목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ko-KR" altLang="en-US"/>
              <a:t>마스터 제목 스타일 편집</a:t>
            </a:r>
            <a:endParaRPr kumimoji="0" lang="en-US"/>
          </a:p>
        </p:txBody>
      </p:sp>
      <p:sp>
        <p:nvSpPr>
          <p:cNvPr id="17" name="부제목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ko-KR" altLang="en-US"/>
              <a:t>마스터 부제목 스타일 편집</a:t>
            </a:r>
            <a:endParaRPr kumimoji="0" lang="en-US"/>
          </a:p>
        </p:txBody>
      </p:sp>
      <p:grpSp>
        <p:nvGrpSpPr>
          <p:cNvPr id="2" name="그룹 1"/>
          <p:cNvGrpSpPr/>
          <p:nvPr/>
        </p:nvGrpSpPr>
        <p:grpSpPr>
          <a:xfrm>
            <a:off x="-3765" y="4953000"/>
            <a:ext cx="9147765" cy="1912088"/>
            <a:chOff x="-3765" y="4832896"/>
            <a:chExt cx="9147765" cy="2032192"/>
          </a:xfrm>
        </p:grpSpPr>
        <p:sp>
          <p:nvSpPr>
            <p:cNvPr id="7" name="자유형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자유형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자유형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직선 연결선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날짜 개체 틀 29"/>
          <p:cNvSpPr>
            <a:spLocks noGrp="1"/>
          </p:cNvSpPr>
          <p:nvPr>
            <p:ph type="dt" sz="half" idx="10"/>
          </p:nvPr>
        </p:nvSpPr>
        <p:spPr/>
        <p:txBody>
          <a:bodyPr/>
          <a:lstStyle>
            <a:lvl1pPr>
              <a:defRPr>
                <a:solidFill>
                  <a:srgbClr val="FFFFFF"/>
                </a:solidFill>
              </a:defRPr>
            </a:lvl1pPr>
            <a:extLst/>
          </a:lstStyle>
          <a:p>
            <a:fld id="{618DA34C-1EAF-49B5-AA28-DFE028B7840A}" type="datetimeFigureOut">
              <a:rPr lang="ko-KR" altLang="en-US" smtClean="0"/>
              <a:t>2021-05-23</a:t>
            </a:fld>
            <a:endParaRPr lang="ko-KR" altLang="en-US"/>
          </a:p>
        </p:txBody>
      </p:sp>
      <p:sp>
        <p:nvSpPr>
          <p:cNvPr id="19" name="바닥글 개체 틀 18"/>
          <p:cNvSpPr>
            <a:spLocks noGrp="1"/>
          </p:cNvSpPr>
          <p:nvPr>
            <p:ph type="ftr" sz="quarter" idx="11"/>
          </p:nvPr>
        </p:nvSpPr>
        <p:spPr/>
        <p:txBody>
          <a:bodyPr/>
          <a:lstStyle>
            <a:lvl1pPr>
              <a:defRPr>
                <a:solidFill>
                  <a:schemeClr val="accent1">
                    <a:tint val="20000"/>
                  </a:schemeClr>
                </a:solidFill>
              </a:defRPr>
            </a:lvl1pPr>
            <a:extLst/>
          </a:lstStyle>
          <a:p>
            <a:endParaRPr lang="ko-KR" altLang="en-US"/>
          </a:p>
        </p:txBody>
      </p:sp>
      <p:sp>
        <p:nvSpPr>
          <p:cNvPr id="27" name="슬라이드 번호 개체 틀 26"/>
          <p:cNvSpPr>
            <a:spLocks noGrp="1"/>
          </p:cNvSpPr>
          <p:nvPr>
            <p:ph type="sldNum" sz="quarter" idx="12"/>
          </p:nvPr>
        </p:nvSpPr>
        <p:spPr/>
        <p:txBody>
          <a:bodyPr/>
          <a:lstStyle>
            <a:lvl1pPr>
              <a:defRPr>
                <a:solidFill>
                  <a:srgbClr val="FFFFFF"/>
                </a:solidFill>
              </a:defRPr>
            </a:lvl1pPr>
            <a:extLst/>
          </a:lstStyle>
          <a:p>
            <a:fld id="{6306973F-76F3-4E33-AEEA-D410C8CD605B}" type="slidenum">
              <a:rPr lang="ko-KR" altLang="en-US" smtClean="0"/>
              <a:t>‹Nº›</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a:t>마스터 제목 스타일 편집</a:t>
            </a:r>
            <a:endParaRPr kumimoji="0" lang="en-US"/>
          </a:p>
        </p:txBody>
      </p:sp>
      <p:sp>
        <p:nvSpPr>
          <p:cNvPr id="3" name="세로 텍스트 개체 틀 2"/>
          <p:cNvSpPr>
            <a:spLocks noGrp="1"/>
          </p:cNvSpPr>
          <p:nvPr>
            <p:ph type="body" orient="vert" idx="1"/>
          </p:nvPr>
        </p:nvSpPr>
        <p:spPr>
          <a:xfrm>
            <a:off x="457200" y="1481329"/>
            <a:ext cx="8229600" cy="4386071"/>
          </a:xfrm>
        </p:spPr>
        <p:txBody>
          <a:bodyPr vert="eaVer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날짜 개체 틀 3"/>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306973F-76F3-4E33-AEEA-D410C8CD605B}" type="slidenum">
              <a:rPr lang="ko-KR" altLang="en-US" smtClean="0"/>
              <a:t>‹Nº›</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844013" y="274640"/>
            <a:ext cx="1777470" cy="5592761"/>
          </a:xfrm>
        </p:spPr>
        <p:txBody>
          <a:bodyPr vert="eaVert"/>
          <a:lstStyle/>
          <a:p>
            <a:r>
              <a:rPr kumimoji="0" lang="ko-KR" altLang="en-US"/>
              <a:t>마스터 제목 스타일 편집</a:t>
            </a:r>
            <a:endParaRPr kumimoji="0" lang="en-US"/>
          </a:p>
        </p:txBody>
      </p:sp>
      <p:sp>
        <p:nvSpPr>
          <p:cNvPr id="3" name="세로 텍스트 개체 틀 2"/>
          <p:cNvSpPr>
            <a:spLocks noGrp="1"/>
          </p:cNvSpPr>
          <p:nvPr>
            <p:ph type="body" orient="vert" idx="1"/>
          </p:nvPr>
        </p:nvSpPr>
        <p:spPr>
          <a:xfrm>
            <a:off x="457200" y="274641"/>
            <a:ext cx="6324600" cy="5592760"/>
          </a:xfrm>
        </p:spPr>
        <p:txBody>
          <a:bodyPr vert="eaVer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날짜 개체 틀 3"/>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306973F-76F3-4E33-AEEA-D410C8CD605B}" type="slidenum">
              <a:rPr lang="ko-KR" altLang="en-US" smtClean="0"/>
              <a:t>‹Nº›</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날짜 개체 틀 3"/>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306973F-76F3-4E33-AEEA-D410C8CD605B}" type="slidenum">
              <a:rPr lang="ko-KR" altLang="en-US" smtClean="0"/>
              <a:t>‹Nº›</a:t>
            </a:fld>
            <a:endParaRPr lang="ko-KR" altLang="en-US"/>
          </a:p>
        </p:txBody>
      </p:sp>
      <p:sp>
        <p:nvSpPr>
          <p:cNvPr id="7" name="제목 6"/>
          <p:cNvSpPr>
            <a:spLocks noGrp="1"/>
          </p:cNvSpPr>
          <p:nvPr>
            <p:ph type="title"/>
          </p:nvPr>
        </p:nvSpPr>
        <p:spPr/>
        <p:txBody>
          <a:bodyPr rtlCol="0"/>
          <a:lstStyle/>
          <a:p>
            <a:r>
              <a:rPr kumimoji="0" lang="ko-KR" altLang="en-US"/>
              <a:t>마스터 제목 스타일 편집</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bg>
      <p:bgRef idx="1002">
        <a:schemeClr val="bg1"/>
      </p:bgRef>
    </p:bg>
    <p:spTree>
      <p:nvGrpSpPr>
        <p:cNvPr id="1" name=""/>
        <p:cNvGrpSpPr/>
        <p:nvPr/>
      </p:nvGrpSpPr>
      <p:grpSpPr>
        <a:xfrm>
          <a:off x="0" y="0"/>
          <a:ext cx="0" cy="0"/>
          <a:chOff x="0" y="0"/>
          <a:chExt cx="0" cy="0"/>
        </a:xfrm>
      </p:grpSpPr>
      <p:sp>
        <p:nvSpPr>
          <p:cNvPr id="2" name="제목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ko-KR" altLang="en-US"/>
              <a:t>마스터 제목 스타일 편집</a:t>
            </a:r>
            <a:endParaRPr kumimoji="0" lang="en-US"/>
          </a:p>
        </p:txBody>
      </p:sp>
      <p:sp>
        <p:nvSpPr>
          <p:cNvPr id="3" name="텍스트 개체 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ko-KR" altLang="en-US"/>
              <a:t>마스터 텍스트 스타일을 편집합니다</a:t>
            </a:r>
          </a:p>
        </p:txBody>
      </p:sp>
      <p:sp>
        <p:nvSpPr>
          <p:cNvPr id="4" name="날짜 개체 틀 3"/>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306973F-76F3-4E33-AEEA-D410C8CD605B}" type="slidenum">
              <a:rPr lang="ko-KR" altLang="en-US" smtClean="0"/>
              <a:t>‹Nº›</a:t>
            </a:fld>
            <a:endParaRPr lang="ko-KR" altLang="en-US"/>
          </a:p>
        </p:txBody>
      </p:sp>
      <p:sp>
        <p:nvSpPr>
          <p:cNvPr id="7" name="갈매기형 수장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갈매기형 수장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bg>
      <p:bgRef idx="1002">
        <a:schemeClr val="bg1"/>
      </p:bgRef>
    </p:bg>
    <p:spTree>
      <p:nvGrpSpPr>
        <p:cNvPr id="1" name=""/>
        <p:cNvGrpSpPr/>
        <p:nvPr/>
      </p:nvGrpSpPr>
      <p:grpSpPr>
        <a:xfrm>
          <a:off x="0" y="0"/>
          <a:ext cx="0" cy="0"/>
          <a:chOff x="0" y="0"/>
          <a:chExt cx="0" cy="0"/>
        </a:xfrm>
      </p:grpSpPr>
      <p:sp>
        <p:nvSpPr>
          <p:cNvPr id="3" name="내용 개체 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4" name="내용 개체 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5" name="날짜 개체 틀 4"/>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306973F-76F3-4E33-AEEA-D410C8CD605B}" type="slidenum">
              <a:rPr lang="ko-KR" altLang="en-US" smtClean="0"/>
              <a:t>‹Nº›</a:t>
            </a:fld>
            <a:endParaRPr lang="ko-KR" altLang="en-US"/>
          </a:p>
        </p:txBody>
      </p:sp>
      <p:sp>
        <p:nvSpPr>
          <p:cNvPr id="8" name="제목 7"/>
          <p:cNvSpPr>
            <a:spLocks noGrp="1"/>
          </p:cNvSpPr>
          <p:nvPr>
            <p:ph type="title"/>
          </p:nvPr>
        </p:nvSpPr>
        <p:spPr/>
        <p:txBody>
          <a:bodyPr rtlCol="0"/>
          <a:lstStyle/>
          <a:p>
            <a:r>
              <a:rPr kumimoji="0" lang="ko-KR" altLang="en-US"/>
              <a:t>마스터 제목 스타일 편집</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비교">
    <p:bg>
      <p:bgRef idx="1003">
        <a:schemeClr val="bg1"/>
      </p:bgRef>
    </p:bg>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8229600" cy="1143000"/>
          </a:xfrm>
        </p:spPr>
        <p:txBody>
          <a:bodyPr anchor="ctr"/>
          <a:lstStyle>
            <a:lvl1pPr>
              <a:defRPr/>
            </a:lvl1pPr>
            <a:extLst/>
          </a:lstStyle>
          <a:p>
            <a:r>
              <a:rPr kumimoji="0" lang="ko-KR" altLang="en-US"/>
              <a:t>마스터 제목 스타일 편집</a:t>
            </a:r>
            <a:endParaRPr kumimoji="0" lang="en-US"/>
          </a:p>
        </p:txBody>
      </p:sp>
      <p:sp>
        <p:nvSpPr>
          <p:cNvPr id="3" name="텍스트 개체 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o-KR" altLang="en-US"/>
              <a:t>마스터 텍스트 스타일을 편집합니다</a:t>
            </a:r>
          </a:p>
        </p:txBody>
      </p:sp>
      <p:sp>
        <p:nvSpPr>
          <p:cNvPr id="4" name="텍스트 개체 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o-KR" altLang="en-US"/>
              <a:t>마스터 텍스트 스타일을 편집합니다</a:t>
            </a:r>
          </a:p>
        </p:txBody>
      </p:sp>
      <p:sp>
        <p:nvSpPr>
          <p:cNvPr id="5" name="내용 개체 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6" name="내용 개체 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7" name="날짜 개체 틀 6"/>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306973F-76F3-4E33-AEEA-D410C8CD605B}" type="slidenum">
              <a:rPr lang="ko-KR" altLang="en-US" smtClean="0"/>
              <a:t>‹Nº›</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bg>
      <p:bgRef idx="1002">
        <a:schemeClr val="bg1"/>
      </p:bgRef>
    </p:bg>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306973F-76F3-4E33-AEEA-D410C8CD605B}" type="slidenum">
              <a:rPr lang="ko-KR" altLang="en-US" smtClean="0"/>
              <a:t>‹Nº›</a:t>
            </a:fld>
            <a:endParaRPr lang="ko-KR" altLang="en-US"/>
          </a:p>
        </p:txBody>
      </p:sp>
      <p:sp>
        <p:nvSpPr>
          <p:cNvPr id="6" name="제목 5"/>
          <p:cNvSpPr>
            <a:spLocks noGrp="1"/>
          </p:cNvSpPr>
          <p:nvPr>
            <p:ph type="title"/>
          </p:nvPr>
        </p:nvSpPr>
        <p:spPr/>
        <p:txBody>
          <a:bodyPr rtlCol="0"/>
          <a:lstStyle/>
          <a:p>
            <a:r>
              <a:rPr kumimoji="0" lang="ko-KR" altLang="en-US"/>
              <a:t>마스터 제목 스타일 편집</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618DA34C-1EAF-49B5-AA28-DFE028B7840A}" type="datetimeFigureOut">
              <a:rPr lang="ko-KR" altLang="en-US" smtClean="0"/>
              <a:t>2021-05-23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306973F-76F3-4E33-AEEA-D410C8CD605B}" type="slidenum">
              <a:rPr lang="ko-KR" altLang="en-US" smtClean="0"/>
              <a:t>‹Nº›</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bg>
      <p:bgRef idx="1003">
        <a:schemeClr val="bg1"/>
      </p:bgRef>
    </p:bg>
    <p:spTree>
      <p:nvGrpSpPr>
        <p:cNvPr id="1" name=""/>
        <p:cNvGrpSpPr/>
        <p:nvPr/>
      </p:nvGrpSpPr>
      <p:grpSpPr>
        <a:xfrm>
          <a:off x="0" y="0"/>
          <a:ext cx="0" cy="0"/>
          <a:chOff x="0" y="0"/>
          <a:chExt cx="0" cy="0"/>
        </a:xfrm>
      </p:grpSpPr>
      <p:sp>
        <p:nvSpPr>
          <p:cNvPr id="2" name="제목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ko-KR" altLang="en-US"/>
              <a:t>마스터 제목 스타일 편집</a:t>
            </a:r>
            <a:endParaRPr kumimoji="0" lang="en-US"/>
          </a:p>
        </p:txBody>
      </p:sp>
      <p:sp>
        <p:nvSpPr>
          <p:cNvPr id="3" name="텍스트 개체 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ko-KR" altLang="en-US"/>
              <a:t>마스터 텍스트 스타일을 편집합니다</a:t>
            </a:r>
          </a:p>
        </p:txBody>
      </p:sp>
      <p:sp>
        <p:nvSpPr>
          <p:cNvPr id="4" name="내용 개체 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ko-KR" altLang="en-US"/>
              <a:t>마스터 텍스트 스타일을 편집합니다</a:t>
            </a:r>
          </a:p>
          <a:p>
            <a:pPr lvl="1" eaLnBrk="1" latinLnBrk="0" hangingPunct="1"/>
            <a:r>
              <a:rPr lang="ko-KR" altLang="en-US"/>
              <a:t>둘째 수준</a:t>
            </a:r>
          </a:p>
          <a:p>
            <a:pPr lvl="2" eaLnBrk="1" latinLnBrk="0" hangingPunct="1"/>
            <a:r>
              <a:rPr lang="ko-KR" altLang="en-US"/>
              <a:t>셋째 수준</a:t>
            </a:r>
          </a:p>
          <a:p>
            <a:pPr lvl="3" eaLnBrk="1" latinLnBrk="0" hangingPunct="1"/>
            <a:r>
              <a:rPr lang="ko-KR" altLang="en-US"/>
              <a:t>넷째 수준</a:t>
            </a:r>
          </a:p>
          <a:p>
            <a:pPr lvl="4" eaLnBrk="1" latinLnBrk="0" hangingPunct="1"/>
            <a:r>
              <a:rPr lang="ko-KR" altLang="en-US"/>
              <a:t>다섯째 수준</a:t>
            </a:r>
            <a:endParaRPr kumimoji="0" lang="en-US"/>
          </a:p>
        </p:txBody>
      </p:sp>
      <p:sp>
        <p:nvSpPr>
          <p:cNvPr id="5" name="날짜 개체 틀 4"/>
          <p:cNvSpPr>
            <a:spLocks noGrp="1"/>
          </p:cNvSpPr>
          <p:nvPr>
            <p:ph type="dt" sz="half" idx="10"/>
          </p:nvPr>
        </p:nvSpPr>
        <p:spPr>
          <a:xfrm>
            <a:off x="6727032" y="6407944"/>
            <a:ext cx="1920240" cy="365760"/>
          </a:xfrm>
        </p:spPr>
        <p:txBody>
          <a:bodyPr/>
          <a:lstStyle/>
          <a:p>
            <a:fld id="{618DA34C-1EAF-49B5-AA28-DFE028B7840A}" type="datetimeFigureOut">
              <a:rPr lang="ko-KR" altLang="en-US" smtClean="0"/>
              <a:t>2021-05-23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306973F-76F3-4E33-AEEA-D410C8CD605B}" type="slidenum">
              <a:rPr lang="ko-KR" altLang="en-US" smtClean="0"/>
              <a:t>‹Nº›</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bg>
      <p:bgRef idx="1002">
        <a:schemeClr val="bg1"/>
      </p:bgRef>
    </p:bg>
    <p:spTree>
      <p:nvGrpSpPr>
        <p:cNvPr id="1" name=""/>
        <p:cNvGrpSpPr/>
        <p:nvPr/>
      </p:nvGrpSpPr>
      <p:grpSpPr>
        <a:xfrm>
          <a:off x="0" y="0"/>
          <a:ext cx="0" cy="0"/>
          <a:chOff x="0" y="0"/>
          <a:chExt cx="0" cy="0"/>
        </a:xfrm>
      </p:grpSpPr>
      <p:sp>
        <p:nvSpPr>
          <p:cNvPr id="4" name="텍스트 개체 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ko-KR" altLang="en-US"/>
              <a:t>마스터 텍스트 스타일을 편집합니다</a:t>
            </a:r>
          </a:p>
        </p:txBody>
      </p:sp>
      <p:sp>
        <p:nvSpPr>
          <p:cNvPr id="3" name="그림 개체 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ko-KR" altLang="en-US"/>
              <a:t>그림을 추가하려면 아이콘을 클릭하십시오</a:t>
            </a:r>
            <a:endParaRPr kumimoji="0" lang="en-US" dirty="0"/>
          </a:p>
        </p:txBody>
      </p:sp>
      <p:sp>
        <p:nvSpPr>
          <p:cNvPr id="5" name="날짜 개체 틀 4"/>
          <p:cNvSpPr>
            <a:spLocks noGrp="1"/>
          </p:cNvSpPr>
          <p:nvPr>
            <p:ph type="dt" sz="half" idx="10"/>
          </p:nvPr>
        </p:nvSpPr>
        <p:spPr/>
        <p:txBody>
          <a:bodyPr/>
          <a:lstStyle>
            <a:lvl1pPr>
              <a:defRPr>
                <a:solidFill>
                  <a:schemeClr val="tx1"/>
                </a:solidFill>
              </a:defRPr>
            </a:lvl1pPr>
            <a:extLst/>
          </a:lstStyle>
          <a:p>
            <a:fld id="{618DA34C-1EAF-49B5-AA28-DFE028B7840A}" type="datetimeFigureOut">
              <a:rPr lang="ko-KR" altLang="en-US" smtClean="0"/>
              <a:t>2021-05-23</a:t>
            </a:fld>
            <a:endParaRPr lang="ko-KR" altLang="en-US"/>
          </a:p>
        </p:txBody>
      </p:sp>
      <p:sp>
        <p:nvSpPr>
          <p:cNvPr id="6" name="바닥글 개체 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ko-KR" altLang="en-US"/>
          </a:p>
        </p:txBody>
      </p:sp>
      <p:sp>
        <p:nvSpPr>
          <p:cNvPr id="7" name="슬라이드 번호 개체 틀 6"/>
          <p:cNvSpPr>
            <a:spLocks noGrp="1"/>
          </p:cNvSpPr>
          <p:nvPr>
            <p:ph type="sldNum" sz="quarter" idx="12"/>
          </p:nvPr>
        </p:nvSpPr>
        <p:spPr/>
        <p:txBody>
          <a:bodyPr/>
          <a:lstStyle>
            <a:lvl1pPr>
              <a:defRPr>
                <a:solidFill>
                  <a:schemeClr val="tx1"/>
                </a:solidFill>
              </a:defRPr>
            </a:lvl1pPr>
            <a:extLst/>
          </a:lstStyle>
          <a:p>
            <a:fld id="{6306973F-76F3-4E33-AEEA-D410C8CD605B}" type="slidenum">
              <a:rPr lang="ko-KR" altLang="en-US" smtClean="0"/>
              <a:t>‹Nº›</a:t>
            </a:fld>
            <a:endParaRPr lang="ko-KR" altLang="en-US"/>
          </a:p>
        </p:txBody>
      </p:sp>
      <p:sp>
        <p:nvSpPr>
          <p:cNvPr id="2" name="제목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ko-KR" altLang="en-US"/>
              <a:t>마스터 제목 스타일 편집</a:t>
            </a:r>
            <a:endParaRPr kumimoji="0" lang="en-US"/>
          </a:p>
        </p:txBody>
      </p:sp>
      <p:sp>
        <p:nvSpPr>
          <p:cNvPr id="8" name="자유형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자유형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직각 삼각형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직선 연결선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갈매기형 수장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갈매기형 수장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자유형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자유형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직각 삼각형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직선 연결선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제목 개체 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ko-KR" altLang="en-US"/>
              <a:t>마스터 제목 스타일 편집</a:t>
            </a:r>
            <a:endParaRPr kumimoji="0" lang="en-US"/>
          </a:p>
        </p:txBody>
      </p:sp>
      <p:sp>
        <p:nvSpPr>
          <p:cNvPr id="30" name="텍스트 개체 틀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ko-KR" altLang="en-US"/>
              <a:t>마스터 텍스트 스타일을 편집합니다</a:t>
            </a:r>
          </a:p>
          <a:p>
            <a:pPr lvl="1" eaLnBrk="1" latinLnBrk="0" hangingPunct="1"/>
            <a:r>
              <a:rPr kumimoji="0" lang="ko-KR" altLang="en-US"/>
              <a:t>둘째 수준</a:t>
            </a:r>
          </a:p>
          <a:p>
            <a:pPr lvl="2" eaLnBrk="1" latinLnBrk="0" hangingPunct="1"/>
            <a:r>
              <a:rPr kumimoji="0" lang="ko-KR" altLang="en-US"/>
              <a:t>셋째 수준</a:t>
            </a:r>
          </a:p>
          <a:p>
            <a:pPr lvl="3" eaLnBrk="1" latinLnBrk="0" hangingPunct="1"/>
            <a:r>
              <a:rPr kumimoji="0" lang="ko-KR" altLang="en-US"/>
              <a:t>넷째 수준</a:t>
            </a:r>
          </a:p>
          <a:p>
            <a:pPr lvl="4" eaLnBrk="1" latinLnBrk="0" hangingPunct="1"/>
            <a:r>
              <a:rPr kumimoji="0" lang="ko-KR" altLang="en-US"/>
              <a:t>다섯째 수준</a:t>
            </a:r>
            <a:endParaRPr kumimoji="0" lang="en-US"/>
          </a:p>
        </p:txBody>
      </p:sp>
      <p:sp>
        <p:nvSpPr>
          <p:cNvPr id="10" name="날짜 개체 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18DA34C-1EAF-49B5-AA28-DFE028B7840A}" type="datetimeFigureOut">
              <a:rPr lang="ko-KR" altLang="en-US" smtClean="0"/>
              <a:t>2021-05-23</a:t>
            </a:fld>
            <a:endParaRPr lang="ko-KR" altLang="en-US"/>
          </a:p>
        </p:txBody>
      </p:sp>
      <p:sp>
        <p:nvSpPr>
          <p:cNvPr id="22" name="바닥글 개체 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ko-KR" altLang="en-US"/>
          </a:p>
        </p:txBody>
      </p:sp>
      <p:sp>
        <p:nvSpPr>
          <p:cNvPr id="18" name="슬라이드 번호 개체 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306973F-76F3-4E33-AEEA-D410C8CD605B}" type="slidenum">
              <a:rPr lang="ko-KR" altLang="en-US" smtClean="0"/>
              <a:t>‹Nº›</a:t>
            </a:fld>
            <a:endParaRPr lang="ko-KR"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1"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1"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1"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1"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1"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1"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1"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1"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1"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1"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98910" y="1416632"/>
            <a:ext cx="7772400" cy="1829761"/>
          </a:xfrm>
        </p:spPr>
        <p:txBody>
          <a:bodyPr>
            <a:noAutofit/>
          </a:bodyPr>
          <a:lstStyle/>
          <a:p>
            <a:pPr algn="ctr"/>
            <a:r>
              <a:rPr lang="es-CL" altLang="ko-KR" sz="6000" b="1" dirty="0">
                <a:solidFill>
                  <a:schemeClr val="accent6">
                    <a:lumMod val="60000"/>
                    <a:lumOff val="40000"/>
                  </a:schemeClr>
                </a:solidFill>
                <a:effectLst/>
                <a:latin typeface="Aharoni" panose="02010803020104030203" pitchFamily="2" charset="-79"/>
                <a:ea typeface="HY견명조" pitchFamily="18" charset="-127"/>
                <a:cs typeface="Aharoni" panose="02010803020104030203" pitchFamily="2" charset="-79"/>
              </a:rPr>
              <a:t>A FIN DE CONOCER AL CRISTO</a:t>
            </a:r>
            <a:endParaRPr lang="ko-KR" altLang="en-US" sz="6000" b="1" dirty="0">
              <a:solidFill>
                <a:schemeClr val="accent6">
                  <a:lumMod val="60000"/>
                  <a:lumOff val="40000"/>
                </a:schemeClr>
              </a:solidFill>
              <a:effectLst/>
              <a:latin typeface="Aharoni" panose="02010803020104030203" pitchFamily="2" charset="-79"/>
              <a:cs typeface="Aharoni" panose="02010803020104030203" pitchFamily="2" charset="-79"/>
            </a:endParaRPr>
          </a:p>
        </p:txBody>
      </p:sp>
      <p:sp>
        <p:nvSpPr>
          <p:cNvPr id="3" name="부제목 2"/>
          <p:cNvSpPr>
            <a:spLocks noGrp="1"/>
          </p:cNvSpPr>
          <p:nvPr>
            <p:ph type="subTitle" idx="1"/>
          </p:nvPr>
        </p:nvSpPr>
        <p:spPr/>
        <p:txBody>
          <a:bodyPr>
            <a:normAutofit fontScale="25000" lnSpcReduction="20000"/>
          </a:bodyPr>
          <a:lstStyle/>
          <a:p>
            <a:pPr algn="ctr">
              <a:lnSpc>
                <a:spcPct val="120000"/>
              </a:lnSpc>
            </a:pPr>
            <a:r>
              <a:rPr lang="en-US" altLang="ko-KR" sz="9600" b="1" dirty="0">
                <a:latin typeface="HY견명조" pitchFamily="18" charset="-127"/>
                <a:ea typeface="HY견명조" pitchFamily="18" charset="-127"/>
              </a:rPr>
              <a:t>“</a:t>
            </a:r>
            <a:r>
              <a:rPr lang="es-ES" sz="9600" b="0" i="0" dirty="0">
                <a:solidFill>
                  <a:srgbClr val="000000"/>
                </a:solidFill>
                <a:effectLst/>
                <a:latin typeface="system-ui"/>
              </a:rPr>
              <a:t>a fin de conocerle, y el poder de su resurrección, </a:t>
            </a:r>
          </a:p>
          <a:p>
            <a:pPr algn="ctr">
              <a:lnSpc>
                <a:spcPct val="120000"/>
              </a:lnSpc>
            </a:pPr>
            <a:r>
              <a:rPr lang="es-ES" sz="9600" b="0" i="0" dirty="0">
                <a:solidFill>
                  <a:srgbClr val="000000"/>
                </a:solidFill>
                <a:effectLst/>
                <a:latin typeface="system-ui"/>
              </a:rPr>
              <a:t>y la participación de sus padecimientos…</a:t>
            </a:r>
            <a:r>
              <a:rPr lang="en-US" altLang="ko-KR" sz="9600" b="1" dirty="0">
                <a:latin typeface="HY견명조" pitchFamily="18" charset="-127"/>
                <a:ea typeface="HY견명조" pitchFamily="18" charset="-127"/>
              </a:rPr>
              <a:t>”</a:t>
            </a:r>
          </a:p>
          <a:p>
            <a:pPr algn="ctr">
              <a:lnSpc>
                <a:spcPct val="170000"/>
              </a:lnSpc>
            </a:pPr>
            <a:r>
              <a:rPr lang="en-US" altLang="ko-KR" sz="7400" b="1" dirty="0">
                <a:solidFill>
                  <a:schemeClr val="accent6">
                    <a:lumMod val="60000"/>
                    <a:lumOff val="40000"/>
                  </a:schemeClr>
                </a:solidFill>
                <a:latin typeface="HY견명조" pitchFamily="18" charset="-127"/>
                <a:ea typeface="HY견명조" pitchFamily="18" charset="-127"/>
              </a:rPr>
              <a:t>(Filipenses 3:10)</a:t>
            </a:r>
            <a:r>
              <a:rPr lang="ko-KR" altLang="en-US" sz="7400" b="1" dirty="0">
                <a:solidFill>
                  <a:schemeClr val="accent6">
                    <a:lumMod val="60000"/>
                    <a:lumOff val="40000"/>
                  </a:schemeClr>
                </a:solidFill>
                <a:latin typeface="HY견명조" pitchFamily="18" charset="-127"/>
                <a:ea typeface="HY견명조" pitchFamily="18" charset="-127"/>
              </a:rPr>
              <a:t> </a:t>
            </a:r>
          </a:p>
          <a:p>
            <a:endParaRPr lang="ko-KR"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323528" y="1481328"/>
            <a:ext cx="8568952" cy="4525963"/>
          </a:xfrm>
        </p:spPr>
        <p:txBody>
          <a:bodyPr>
            <a:normAutofit/>
          </a:bodyPr>
          <a:lstStyle/>
          <a:p>
            <a:pPr marL="0" indent="0" algn="ctr">
              <a:lnSpc>
                <a:spcPct val="150000"/>
              </a:lnSpc>
              <a:buNone/>
            </a:pPr>
            <a:r>
              <a:rPr lang="es-CL" altLang="ko-KR" sz="4000" b="1" dirty="0">
                <a:solidFill>
                  <a:schemeClr val="accent6">
                    <a:lumMod val="60000"/>
                    <a:lumOff val="40000"/>
                  </a:schemeClr>
                </a:solidFill>
                <a:latin typeface="HY견명조" pitchFamily="18" charset="-127"/>
                <a:ea typeface="HY견명조" pitchFamily="18" charset="-127"/>
              </a:rPr>
              <a:t>PASIÓN A CONOCER AL CRISTO</a:t>
            </a:r>
          </a:p>
          <a:p>
            <a:pPr marL="0" indent="0" algn="ctr">
              <a:lnSpc>
                <a:spcPct val="150000"/>
              </a:lnSpc>
              <a:buNone/>
            </a:pPr>
            <a:endParaRPr lang="en-US" altLang="ko-KR" sz="800" b="1" dirty="0">
              <a:solidFill>
                <a:schemeClr val="accent6"/>
              </a:solidFill>
              <a:latin typeface="HY견명조" pitchFamily="18" charset="-127"/>
              <a:ea typeface="HY견명조" pitchFamily="18" charset="-127"/>
            </a:endParaRPr>
          </a:p>
          <a:p>
            <a:pPr marL="0" indent="0" algn="ctr">
              <a:lnSpc>
                <a:spcPct val="150000"/>
              </a:lnSpc>
              <a:buNone/>
            </a:pPr>
            <a:r>
              <a:rPr lang="en-US" altLang="ko-KR" sz="3600" b="1" dirty="0">
                <a:latin typeface="HY견명조" pitchFamily="18" charset="-127"/>
                <a:ea typeface="HY견명조" pitchFamily="18" charset="-127"/>
              </a:rPr>
              <a:t>(</a:t>
            </a:r>
            <a:r>
              <a:rPr lang="es-CL" altLang="ko-KR" sz="3600" b="1" dirty="0">
                <a:latin typeface="HY견명조" pitchFamily="18" charset="-127"/>
                <a:ea typeface="HY견명조" pitchFamily="18" charset="-127"/>
              </a:rPr>
              <a:t>38 veces ‘Cristo’, </a:t>
            </a:r>
            <a:r>
              <a:rPr lang="en-US" altLang="ko-KR" sz="3600" b="1" dirty="0">
                <a:latin typeface="HY견명조" pitchFamily="18" charset="-127"/>
                <a:ea typeface="HY견명조" pitchFamily="18" charset="-127"/>
              </a:rPr>
              <a:t>ENTREGA TOTAL, </a:t>
            </a:r>
            <a:r>
              <a:rPr lang="es-ES" altLang="ko-KR" sz="3600" b="1" dirty="0">
                <a:latin typeface="HY견명조" pitchFamily="18" charset="-127"/>
                <a:ea typeface="HY견명조" pitchFamily="18" charset="-127"/>
              </a:rPr>
              <a:t>INMERSI</a:t>
            </a:r>
            <a:r>
              <a:rPr lang="es-CL" altLang="ko-KR" sz="3600" b="1" dirty="0">
                <a:latin typeface="HY견명조" pitchFamily="18" charset="-127"/>
                <a:ea typeface="HY견명조" pitchFamily="18" charset="-127"/>
              </a:rPr>
              <a:t>ÓN</a:t>
            </a:r>
            <a:r>
              <a:rPr lang="en-US" altLang="ko-KR" sz="3600" b="1" dirty="0">
                <a:latin typeface="HY견명조" pitchFamily="18" charset="-127"/>
                <a:ea typeface="HY견명조" pitchFamily="18" charset="-127"/>
              </a:rPr>
              <a:t>, FIDELIDAD,</a:t>
            </a:r>
            <a:r>
              <a:rPr lang="ko-KR" altLang="en-US" sz="3600" b="1" dirty="0">
                <a:latin typeface="HY견명조" pitchFamily="18" charset="-127"/>
                <a:ea typeface="HY견명조" pitchFamily="18" charset="-127"/>
              </a:rPr>
              <a:t> </a:t>
            </a:r>
            <a:r>
              <a:rPr lang="es-CL" altLang="ko-KR" sz="3600" b="1" dirty="0">
                <a:latin typeface="HY견명조" pitchFamily="18" charset="-127"/>
                <a:ea typeface="HY견명조" pitchFamily="18" charset="-127"/>
              </a:rPr>
              <a:t>LOCURA  POR CRISTO. 3:7-17</a:t>
            </a:r>
            <a:r>
              <a:rPr lang="en-US" altLang="ko-KR" sz="3600" b="1" dirty="0">
                <a:latin typeface="HY견명조" pitchFamily="18" charset="-127"/>
                <a:ea typeface="HY견명조" pitchFamily="18" charset="-127"/>
              </a:rPr>
              <a:t>) </a:t>
            </a:r>
            <a:endParaRPr lang="ko-KR" altLang="en-US" sz="3600" b="1" dirty="0">
              <a:latin typeface="HY견명조" pitchFamily="18" charset="-127"/>
              <a:ea typeface="HY견명조" pitchFamily="18" charset="-127"/>
            </a:endParaRPr>
          </a:p>
          <a:p>
            <a:pPr algn="ctr">
              <a:lnSpc>
                <a:spcPct val="150000"/>
              </a:lnSpc>
            </a:pPr>
            <a:endParaRPr lang="en-US" altLang="ko-KR" sz="3600" b="1" dirty="0">
              <a:latin typeface="HY견명조" pitchFamily="18" charset="-127"/>
              <a:ea typeface="HY견명조" pitchFamily="18" charset="-127"/>
            </a:endParaRPr>
          </a:p>
        </p:txBody>
      </p:sp>
      <p:sp>
        <p:nvSpPr>
          <p:cNvPr id="2" name="제목 1"/>
          <p:cNvSpPr>
            <a:spLocks noGrp="1"/>
          </p:cNvSpPr>
          <p:nvPr>
            <p:ph type="title"/>
          </p:nvPr>
        </p:nvSpPr>
        <p:spPr/>
        <p:txBody>
          <a:bodyPr/>
          <a:lstStyle/>
          <a:p>
            <a:r>
              <a:rPr lang="es-CL" altLang="ko-KR" dirty="0">
                <a:latin typeface="HY견명조" pitchFamily="18" charset="-127"/>
                <a:ea typeface="HY견명조" pitchFamily="18" charset="-127"/>
              </a:rPr>
              <a:t>TEMA</a:t>
            </a:r>
            <a:r>
              <a:rPr lang="en-US" altLang="ko-KR" b="1" dirty="0">
                <a:latin typeface="HY견명조" pitchFamily="18" charset="-127"/>
                <a:ea typeface="HY견명조" pitchFamily="18" charset="-127"/>
              </a:rPr>
              <a:t>(3)</a:t>
            </a:r>
            <a:endParaRPr lang="ko-KR" altLang="en-US" b="1" dirty="0">
              <a:latin typeface="HY견명조" pitchFamily="18" charset="-127"/>
              <a:ea typeface="HY견명조" pitchFamily="18" charset="-127"/>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179512" y="1481328"/>
            <a:ext cx="8712968" cy="4525963"/>
          </a:xfrm>
        </p:spPr>
        <p:txBody>
          <a:bodyPr>
            <a:normAutofit fontScale="85000" lnSpcReduction="20000"/>
          </a:bodyPr>
          <a:lstStyle/>
          <a:p>
            <a:pPr marL="0" indent="0" algn="ctr">
              <a:buNone/>
            </a:pPr>
            <a:r>
              <a:rPr lang="es-ES" altLang="ko-KR" sz="5800" b="1" dirty="0">
                <a:solidFill>
                  <a:schemeClr val="accent6"/>
                </a:solidFill>
                <a:latin typeface="HY견명조" pitchFamily="18" charset="-127"/>
                <a:ea typeface="HY견명조" pitchFamily="18" charset="-127"/>
              </a:rPr>
              <a:t>PAS</a:t>
            </a:r>
            <a:r>
              <a:rPr lang="es-CL" altLang="ko-KR" sz="5800" b="1" dirty="0">
                <a:solidFill>
                  <a:schemeClr val="accent6"/>
                </a:solidFill>
                <a:latin typeface="HY견명조" pitchFamily="18" charset="-127"/>
                <a:ea typeface="HY견명조" pitchFamily="18" charset="-127"/>
              </a:rPr>
              <a:t>IÓN DE DAR A CONOCER AL CRISTO</a:t>
            </a:r>
            <a:endParaRPr lang="en-US" altLang="ko-KR" sz="5800" b="1" dirty="0">
              <a:solidFill>
                <a:schemeClr val="accent6"/>
              </a:solidFill>
              <a:latin typeface="HY견명조" pitchFamily="18" charset="-127"/>
              <a:ea typeface="HY견명조" pitchFamily="18" charset="-127"/>
            </a:endParaRPr>
          </a:p>
          <a:p>
            <a:pPr algn="ctr">
              <a:buNone/>
            </a:pPr>
            <a:r>
              <a:rPr lang="ko-KR" altLang="en-US" sz="4300" b="1" dirty="0">
                <a:solidFill>
                  <a:schemeClr val="accent6"/>
                </a:solidFill>
                <a:latin typeface="HY견명조" pitchFamily="18" charset="-127"/>
                <a:ea typeface="HY견명조" pitchFamily="18" charset="-127"/>
              </a:rPr>
              <a:t> </a:t>
            </a:r>
            <a:r>
              <a:rPr lang="en-US" altLang="ko-KR" sz="3200" b="1" dirty="0">
                <a:solidFill>
                  <a:schemeClr val="accent6">
                    <a:lumMod val="60000"/>
                    <a:lumOff val="40000"/>
                  </a:schemeClr>
                </a:solidFill>
                <a:latin typeface="HY견명조" pitchFamily="18" charset="-127"/>
                <a:ea typeface="HY견명조" pitchFamily="18" charset="-127"/>
              </a:rPr>
              <a:t>(= PASIÓN DE PREDICAR Y MISIONAR. </a:t>
            </a:r>
          </a:p>
          <a:p>
            <a:pPr algn="ctr">
              <a:buNone/>
            </a:pPr>
            <a:r>
              <a:rPr lang="en-US" altLang="ko-KR" sz="3200" b="1" dirty="0">
                <a:solidFill>
                  <a:schemeClr val="accent6">
                    <a:lumMod val="60000"/>
                    <a:lumOff val="40000"/>
                  </a:schemeClr>
                </a:solidFill>
                <a:latin typeface="HY견명조" pitchFamily="18" charset="-127"/>
                <a:ea typeface="HY견명조" pitchFamily="18" charset="-127"/>
              </a:rPr>
              <a:t>1:12-26)</a:t>
            </a:r>
            <a:endParaRPr lang="ko-KR" altLang="en-US" sz="3200" b="1" dirty="0">
              <a:solidFill>
                <a:schemeClr val="accent6">
                  <a:lumMod val="60000"/>
                  <a:lumOff val="40000"/>
                </a:schemeClr>
              </a:solidFill>
              <a:latin typeface="HY견명조" pitchFamily="18" charset="-127"/>
              <a:ea typeface="HY견명조" pitchFamily="18" charset="-127"/>
            </a:endParaRPr>
          </a:p>
          <a:p>
            <a:pPr marL="0" indent="0" algn="ctr">
              <a:buNone/>
            </a:pPr>
            <a:endParaRPr lang="en-US" altLang="ko-KR" b="1" dirty="0">
              <a:latin typeface="HY견명조" pitchFamily="18" charset="-127"/>
              <a:ea typeface="HY견명조" pitchFamily="18" charset="-127"/>
            </a:endParaRPr>
          </a:p>
          <a:p>
            <a:pPr marL="0" indent="0" algn="ctr">
              <a:buNone/>
            </a:pPr>
            <a:r>
              <a:rPr lang="en-US" altLang="ko-KR" sz="3500" b="1" dirty="0">
                <a:latin typeface="HY견명조" pitchFamily="18" charset="-127"/>
                <a:ea typeface="HY견명조" pitchFamily="18" charset="-127"/>
              </a:rPr>
              <a:t>“MISIONAR ES EL GRITO DEL GOZO DE LOS CRISTIANOS.”</a:t>
            </a:r>
          </a:p>
          <a:p>
            <a:pPr marL="0" indent="0" algn="ctr">
              <a:buNone/>
            </a:pPr>
            <a:r>
              <a:rPr lang="en-US" altLang="ko-KR" sz="2400" b="1" dirty="0">
                <a:solidFill>
                  <a:schemeClr val="tx2">
                    <a:lumMod val="60000"/>
                    <a:lumOff val="40000"/>
                  </a:schemeClr>
                </a:solidFill>
                <a:latin typeface="HY견명조" pitchFamily="18" charset="-127"/>
                <a:ea typeface="HY견명조" pitchFamily="18" charset="-127"/>
              </a:rPr>
              <a:t>(</a:t>
            </a:r>
            <a:r>
              <a:rPr lang="es-CL" altLang="ko-KR" sz="2400" b="1" dirty="0">
                <a:solidFill>
                  <a:schemeClr val="tx2">
                    <a:lumMod val="60000"/>
                    <a:lumOff val="40000"/>
                  </a:schemeClr>
                </a:solidFill>
                <a:latin typeface="HY견명조" pitchFamily="18" charset="-127"/>
                <a:ea typeface="HY견명조" pitchFamily="18" charset="-127"/>
              </a:rPr>
              <a:t>JOHN</a:t>
            </a:r>
            <a:r>
              <a:rPr lang="ko-KR" altLang="es-ES" sz="2400" b="1" dirty="0">
                <a:solidFill>
                  <a:schemeClr val="tx2">
                    <a:lumMod val="60000"/>
                    <a:lumOff val="40000"/>
                  </a:schemeClr>
                </a:solidFill>
                <a:latin typeface="HY견명조" pitchFamily="18" charset="-127"/>
                <a:ea typeface="HY견명조" pitchFamily="18" charset="-127"/>
              </a:rPr>
              <a:t> </a:t>
            </a:r>
            <a:r>
              <a:rPr lang="es-CL" altLang="ko-KR" sz="2400" b="1" dirty="0">
                <a:solidFill>
                  <a:schemeClr val="tx2">
                    <a:lumMod val="60000"/>
                    <a:lumOff val="40000"/>
                  </a:schemeClr>
                </a:solidFill>
                <a:latin typeface="HY견명조" pitchFamily="18" charset="-127"/>
                <a:ea typeface="HY견명조" pitchFamily="18" charset="-127"/>
              </a:rPr>
              <a:t>PIPER</a:t>
            </a:r>
            <a:r>
              <a:rPr lang="en-US" altLang="ko-KR" sz="2400" b="1" dirty="0">
                <a:solidFill>
                  <a:schemeClr val="tx2">
                    <a:lumMod val="60000"/>
                    <a:lumOff val="40000"/>
                  </a:schemeClr>
                </a:solidFill>
                <a:latin typeface="HY견명조" pitchFamily="18" charset="-127"/>
                <a:ea typeface="HY견명조" pitchFamily="18" charset="-127"/>
              </a:rPr>
              <a:t>)</a:t>
            </a:r>
          </a:p>
          <a:p>
            <a:pPr marL="0" indent="0" algn="ctr">
              <a:buNone/>
            </a:pPr>
            <a:r>
              <a:rPr lang="en-US" altLang="ko-KR" sz="3600" b="1" dirty="0">
                <a:latin typeface="HY견명조" pitchFamily="18" charset="-127"/>
                <a:ea typeface="HY견명조" pitchFamily="18" charset="-127"/>
              </a:rPr>
              <a:t>“IGLESIA ES LA COLONIA DEL CIELO.”</a:t>
            </a:r>
          </a:p>
          <a:p>
            <a:pPr marL="0" indent="0" algn="ctr">
              <a:buNone/>
            </a:pPr>
            <a:r>
              <a:rPr lang="en-US" altLang="ko-KR" sz="2000" b="1" dirty="0">
                <a:solidFill>
                  <a:schemeClr val="tx2">
                    <a:lumMod val="60000"/>
                    <a:lumOff val="40000"/>
                  </a:schemeClr>
                </a:solidFill>
                <a:latin typeface="HY견명조" pitchFamily="18" charset="-127"/>
                <a:ea typeface="HY견명조" pitchFamily="18" charset="-127"/>
              </a:rPr>
              <a:t>(STANLEY HOWARD. WILLIAM WILLIMON)</a:t>
            </a:r>
          </a:p>
          <a:p>
            <a:endParaRPr lang="ko-KR" altLang="en-US" sz="2400" dirty="0"/>
          </a:p>
        </p:txBody>
      </p:sp>
      <p:sp>
        <p:nvSpPr>
          <p:cNvPr id="2" name="제목 1"/>
          <p:cNvSpPr>
            <a:spLocks noGrp="1"/>
          </p:cNvSpPr>
          <p:nvPr>
            <p:ph type="title"/>
          </p:nvPr>
        </p:nvSpPr>
        <p:spPr/>
        <p:txBody>
          <a:bodyPr/>
          <a:lstStyle/>
          <a:p>
            <a:r>
              <a:rPr lang="es-ES" altLang="ko-KR" dirty="0">
                <a:latin typeface="HY견명조" pitchFamily="18" charset="-127"/>
                <a:ea typeface="HY견명조" pitchFamily="18" charset="-127"/>
              </a:rPr>
              <a:t>TEMA</a:t>
            </a:r>
            <a:r>
              <a:rPr lang="en-US" altLang="ko-KR" b="1" dirty="0">
                <a:latin typeface="HY견명조" pitchFamily="18" charset="-127"/>
                <a:ea typeface="HY견명조" pitchFamily="18" charset="-127"/>
              </a:rPr>
              <a:t>(4)</a:t>
            </a:r>
            <a:endParaRPr lang="ko-KR" altLang="en-US" b="1" dirty="0">
              <a:latin typeface="HY견명조" pitchFamily="18" charset="-127"/>
              <a:ea typeface="HY견명조" pitchFamily="18" charset="-127"/>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marL="0" indent="0" algn="ctr">
              <a:buNone/>
            </a:pPr>
            <a:endParaRPr lang="en-US" altLang="ko-KR" dirty="0">
              <a:solidFill>
                <a:schemeClr val="accent6">
                  <a:lumMod val="60000"/>
                  <a:lumOff val="40000"/>
                </a:schemeClr>
              </a:solidFill>
            </a:endParaRPr>
          </a:p>
          <a:p>
            <a:pPr marL="0" indent="0" algn="ctr">
              <a:buNone/>
            </a:pPr>
            <a:r>
              <a:rPr lang="es-CL" altLang="ko-KR" sz="4800" b="1" dirty="0">
                <a:solidFill>
                  <a:schemeClr val="accent6">
                    <a:lumMod val="60000"/>
                    <a:lumOff val="40000"/>
                  </a:schemeClr>
                </a:solidFill>
                <a:latin typeface="HY견명조" pitchFamily="18" charset="-127"/>
                <a:ea typeface="HY견명조" pitchFamily="18" charset="-127"/>
              </a:rPr>
              <a:t>MADUREZ, COMUNIÓN Y UNIDAD</a:t>
            </a:r>
            <a:endParaRPr lang="en-US" altLang="ko-KR" sz="4800" b="1" dirty="0">
              <a:solidFill>
                <a:schemeClr val="accent6">
                  <a:lumMod val="60000"/>
                  <a:lumOff val="40000"/>
                </a:schemeClr>
              </a:solidFill>
              <a:latin typeface="HY견명조" pitchFamily="18" charset="-127"/>
              <a:ea typeface="HY견명조" pitchFamily="18" charset="-127"/>
            </a:endParaRPr>
          </a:p>
          <a:p>
            <a:pPr algn="ctr"/>
            <a:endParaRPr lang="en-US" altLang="ko-KR" b="1" dirty="0">
              <a:latin typeface="HY견명조" pitchFamily="18" charset="-127"/>
              <a:ea typeface="HY견명조" pitchFamily="18" charset="-127"/>
            </a:endParaRPr>
          </a:p>
          <a:p>
            <a:pPr marL="0" indent="0" algn="ctr">
              <a:buNone/>
            </a:pPr>
            <a:r>
              <a:rPr lang="en-US" altLang="ko-KR" sz="3200" b="1" dirty="0">
                <a:latin typeface="HY견명조" pitchFamily="18" charset="-127"/>
                <a:ea typeface="HY견명조" pitchFamily="18" charset="-127"/>
              </a:rPr>
              <a:t>(COMUNIDAD HERMOSA ASEMEJADA AL CRISTO. 2:1-11, 3:10-18, 4:8-9)</a:t>
            </a:r>
          </a:p>
        </p:txBody>
      </p:sp>
      <p:sp>
        <p:nvSpPr>
          <p:cNvPr id="2" name="제목 1"/>
          <p:cNvSpPr>
            <a:spLocks noGrp="1"/>
          </p:cNvSpPr>
          <p:nvPr>
            <p:ph type="title"/>
          </p:nvPr>
        </p:nvSpPr>
        <p:spPr/>
        <p:txBody>
          <a:bodyPr/>
          <a:lstStyle/>
          <a:p>
            <a:r>
              <a:rPr lang="es-CL" altLang="ko-KR" dirty="0">
                <a:latin typeface="HY견명조" pitchFamily="18" charset="-127"/>
                <a:ea typeface="HY견명조" pitchFamily="18" charset="-127"/>
              </a:rPr>
              <a:t>TEMA</a:t>
            </a:r>
            <a:r>
              <a:rPr lang="en-US" altLang="ko-KR" b="1" dirty="0">
                <a:latin typeface="HY견명조" pitchFamily="18" charset="-127"/>
                <a:ea typeface="HY견명조" pitchFamily="18" charset="-127"/>
              </a:rPr>
              <a:t>(5)</a:t>
            </a:r>
            <a:endParaRPr lang="ko-KR" altLang="en-US" b="1" dirty="0">
              <a:latin typeface="HY견명조" pitchFamily="18" charset="-127"/>
              <a:ea typeface="HY견명조" pitchFamily="18" charset="-127"/>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a:bodyPr>
          <a:lstStyle/>
          <a:p>
            <a:pPr marL="0" indent="0" algn="ctr">
              <a:buNone/>
            </a:pPr>
            <a:endParaRPr lang="en-US" altLang="ko-KR" dirty="0"/>
          </a:p>
          <a:p>
            <a:pPr marL="0" indent="0" algn="ctr">
              <a:buNone/>
            </a:pPr>
            <a:r>
              <a:rPr lang="es-ES" altLang="ko-KR" sz="5400" b="1" dirty="0">
                <a:solidFill>
                  <a:schemeClr val="accent6">
                    <a:lumMod val="60000"/>
                    <a:lumOff val="40000"/>
                  </a:schemeClr>
                </a:solidFill>
                <a:latin typeface="HY견명조" pitchFamily="18" charset="-127"/>
                <a:ea typeface="HY견명조" pitchFamily="18" charset="-127"/>
              </a:rPr>
              <a:t>JUSTIFICACI</a:t>
            </a:r>
            <a:r>
              <a:rPr lang="es-CL" altLang="ko-KR" sz="5400" b="1" dirty="0">
                <a:solidFill>
                  <a:schemeClr val="accent6">
                    <a:lumMod val="60000"/>
                    <a:lumOff val="40000"/>
                  </a:schemeClr>
                </a:solidFill>
                <a:latin typeface="HY견명조" pitchFamily="18" charset="-127"/>
                <a:ea typeface="HY견명조" pitchFamily="18" charset="-127"/>
              </a:rPr>
              <a:t>ÓN POR FE</a:t>
            </a:r>
            <a:endParaRPr lang="en-US" altLang="ko-KR" sz="5400" b="1" dirty="0">
              <a:solidFill>
                <a:schemeClr val="accent6">
                  <a:lumMod val="60000"/>
                  <a:lumOff val="40000"/>
                </a:schemeClr>
              </a:solidFill>
              <a:latin typeface="HY견명조" pitchFamily="18" charset="-127"/>
              <a:ea typeface="HY견명조" pitchFamily="18" charset="-127"/>
            </a:endParaRPr>
          </a:p>
          <a:p>
            <a:pPr marL="0" indent="0" algn="ctr">
              <a:buNone/>
            </a:pPr>
            <a:endParaRPr lang="en-US" altLang="ko-KR" b="1" dirty="0">
              <a:latin typeface="HY견명조" pitchFamily="18" charset="-127"/>
              <a:ea typeface="HY견명조" pitchFamily="18" charset="-127"/>
            </a:endParaRPr>
          </a:p>
          <a:p>
            <a:pPr marL="0" indent="0" algn="ctr">
              <a:buNone/>
            </a:pPr>
            <a:r>
              <a:rPr lang="en-US" altLang="ko-KR" sz="3200" b="1" dirty="0">
                <a:latin typeface="HY견명조" pitchFamily="18" charset="-127"/>
                <a:ea typeface="HY견명조" pitchFamily="18" charset="-127"/>
              </a:rPr>
              <a:t>(CIMIENTO SOLIDO DEL GOZO) </a:t>
            </a:r>
            <a:endParaRPr lang="ko-KR" altLang="en-US" sz="3200" b="1" dirty="0">
              <a:latin typeface="HY견명조" pitchFamily="18" charset="-127"/>
              <a:ea typeface="HY견명조" pitchFamily="18" charset="-127"/>
            </a:endParaRPr>
          </a:p>
          <a:p>
            <a:pPr algn="ctr"/>
            <a:endParaRPr lang="es-CL" altLang="ko-KR" b="1" dirty="0">
              <a:latin typeface="HY견명조" pitchFamily="18" charset="-127"/>
              <a:ea typeface="HY견명조" pitchFamily="18" charset="-127"/>
            </a:endParaRPr>
          </a:p>
          <a:p>
            <a:pPr algn="ctr"/>
            <a:r>
              <a:rPr lang="es-CL" altLang="ko-KR" sz="2400" b="1" dirty="0">
                <a:latin typeface="HY견명조" pitchFamily="18" charset="-127"/>
                <a:ea typeface="HY견명조" pitchFamily="18" charset="-127"/>
              </a:rPr>
              <a:t>“</a:t>
            </a:r>
            <a:r>
              <a:rPr lang="es-ES" altLang="ko-KR" sz="2400" b="1" dirty="0">
                <a:latin typeface="HY견명조" pitchFamily="18" charset="-127"/>
                <a:ea typeface="HY견명조" pitchFamily="18" charset="-127"/>
              </a:rPr>
              <a:t>y ser hallado en él, no teniendo mi propia justicia, que es por la ley, sino la que es por la fe de Cristo, la justicia que es de Dios por la fe” (3:9)</a:t>
            </a:r>
            <a:endParaRPr lang="ko-KR" altLang="en-US" sz="2400" b="1" dirty="0">
              <a:latin typeface="HY견명조" pitchFamily="18" charset="-127"/>
              <a:ea typeface="HY견명조" pitchFamily="18" charset="-127"/>
            </a:endParaRPr>
          </a:p>
        </p:txBody>
      </p:sp>
      <p:sp>
        <p:nvSpPr>
          <p:cNvPr id="2" name="제목 1"/>
          <p:cNvSpPr>
            <a:spLocks noGrp="1"/>
          </p:cNvSpPr>
          <p:nvPr>
            <p:ph type="title"/>
          </p:nvPr>
        </p:nvSpPr>
        <p:spPr/>
        <p:txBody>
          <a:bodyPr/>
          <a:lstStyle/>
          <a:p>
            <a:r>
              <a:rPr lang="es-CL" altLang="ko-KR" dirty="0">
                <a:latin typeface="HY견명조" pitchFamily="18" charset="-127"/>
                <a:ea typeface="HY견명조" pitchFamily="18" charset="-127"/>
              </a:rPr>
              <a:t>TEMA</a:t>
            </a:r>
            <a:r>
              <a:rPr lang="en-US" altLang="ko-KR" b="1" dirty="0">
                <a:latin typeface="HY견명조" pitchFamily="18" charset="-127"/>
                <a:ea typeface="HY견명조" pitchFamily="18" charset="-127"/>
              </a:rPr>
              <a:t>(6)</a:t>
            </a:r>
            <a:endParaRPr lang="ko-KR" altLang="en-US" b="1" dirty="0">
              <a:latin typeface="HY견명조" pitchFamily="18" charset="-127"/>
              <a:ea typeface="HY견명조" pitchFamily="18" charset="-12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62920" y="2060848"/>
            <a:ext cx="8229600" cy="4525963"/>
          </a:xfrm>
        </p:spPr>
        <p:txBody>
          <a:bodyPr>
            <a:normAutofit/>
          </a:bodyPr>
          <a:lstStyle/>
          <a:p>
            <a:pPr>
              <a:lnSpc>
                <a:spcPct val="150000"/>
              </a:lnSpc>
            </a:pPr>
            <a:r>
              <a:rPr lang="es-CL" altLang="ko-KR" sz="3600" b="1" dirty="0">
                <a:solidFill>
                  <a:schemeClr val="bg1">
                    <a:lumMod val="50000"/>
                  </a:schemeClr>
                </a:solidFill>
                <a:latin typeface="HY견명조" pitchFamily="18" charset="-127"/>
                <a:ea typeface="HY견명조" pitchFamily="18" charset="-127"/>
              </a:rPr>
              <a:t>¿CUÁL ES LA META DE MI VIDA</a:t>
            </a:r>
            <a:r>
              <a:rPr lang="en-US" altLang="ko-KR" sz="3600" b="1" dirty="0">
                <a:solidFill>
                  <a:schemeClr val="bg1">
                    <a:lumMod val="50000"/>
                  </a:schemeClr>
                </a:solidFill>
                <a:latin typeface="HY견명조" pitchFamily="18" charset="-127"/>
                <a:ea typeface="HY견명조" pitchFamily="18" charset="-127"/>
              </a:rPr>
              <a:t>?</a:t>
            </a:r>
          </a:p>
          <a:p>
            <a:pPr marL="109728" indent="0">
              <a:lnSpc>
                <a:spcPct val="150000"/>
              </a:lnSpc>
              <a:buNone/>
            </a:pPr>
            <a:r>
              <a:rPr lang="ko-KR" altLang="en-US" sz="3600" b="1" dirty="0">
                <a:solidFill>
                  <a:schemeClr val="bg1">
                    <a:lumMod val="50000"/>
                  </a:schemeClr>
                </a:solidFill>
                <a:latin typeface="HY견명조" pitchFamily="18" charset="-127"/>
                <a:ea typeface="HY견명조" pitchFamily="18" charset="-127"/>
              </a:rPr>
              <a:t>   </a:t>
            </a:r>
            <a:r>
              <a:rPr lang="en-US" altLang="ko-KR" sz="3600" b="1" dirty="0">
                <a:solidFill>
                  <a:schemeClr val="bg1">
                    <a:lumMod val="50000"/>
                  </a:schemeClr>
                </a:solidFill>
                <a:latin typeface="HY견명조" pitchFamily="18" charset="-127"/>
                <a:ea typeface="HY견명조" pitchFamily="18" charset="-127"/>
              </a:rPr>
              <a:t>: </a:t>
            </a:r>
            <a:r>
              <a:rPr lang="es-CL" altLang="ko-KR" sz="3600" b="1" dirty="0">
                <a:latin typeface="HY견명조" pitchFamily="18" charset="-127"/>
                <a:ea typeface="HY견명조" pitchFamily="18" charset="-127"/>
              </a:rPr>
              <a:t>CONOCER</a:t>
            </a:r>
            <a:r>
              <a:rPr lang="ko-KR" altLang="es-ES" sz="3600" b="1" dirty="0">
                <a:latin typeface="HY견명조" pitchFamily="18" charset="-127"/>
                <a:ea typeface="HY견명조" pitchFamily="18" charset="-127"/>
              </a:rPr>
              <a:t> </a:t>
            </a:r>
            <a:r>
              <a:rPr lang="es-CL" altLang="ko-KR" sz="3600" b="1" dirty="0">
                <a:latin typeface="HY견명조" pitchFamily="18" charset="-127"/>
                <a:ea typeface="HY견명조" pitchFamily="18" charset="-127"/>
              </a:rPr>
              <a:t>AL</a:t>
            </a:r>
            <a:r>
              <a:rPr lang="ko-KR" altLang="es-ES" sz="3600" b="1" dirty="0">
                <a:latin typeface="HY견명조" pitchFamily="18" charset="-127"/>
                <a:ea typeface="HY견명조" pitchFamily="18" charset="-127"/>
              </a:rPr>
              <a:t> </a:t>
            </a:r>
            <a:r>
              <a:rPr lang="es-CL" altLang="ko-KR" sz="3600" b="1" dirty="0">
                <a:latin typeface="HY견명조" pitchFamily="18" charset="-127"/>
                <a:ea typeface="HY견명조" pitchFamily="18" charset="-127"/>
              </a:rPr>
              <a:t>CRISTO</a:t>
            </a:r>
            <a:r>
              <a:rPr lang="en-US" altLang="ko-KR" sz="3600" b="1" dirty="0">
                <a:latin typeface="HY견명조" pitchFamily="18" charset="-127"/>
                <a:ea typeface="HY견명조" pitchFamily="18" charset="-127"/>
              </a:rPr>
              <a:t>!</a:t>
            </a:r>
          </a:p>
          <a:p>
            <a:pPr>
              <a:lnSpc>
                <a:spcPct val="150000"/>
              </a:lnSpc>
            </a:pPr>
            <a:r>
              <a:rPr lang="es-CL" altLang="ko-KR" sz="3600" b="1" dirty="0">
                <a:solidFill>
                  <a:schemeClr val="bg1">
                    <a:lumMod val="50000"/>
                  </a:schemeClr>
                </a:solidFill>
                <a:latin typeface="HY견명조" pitchFamily="18" charset="-127"/>
                <a:ea typeface="HY견명조" pitchFamily="18" charset="-127"/>
              </a:rPr>
              <a:t>¿CUÁL</a:t>
            </a:r>
            <a:r>
              <a:rPr lang="ko-KR" altLang="es-ES" sz="3600" b="1" dirty="0">
                <a:solidFill>
                  <a:schemeClr val="bg1">
                    <a:lumMod val="50000"/>
                  </a:schemeClr>
                </a:solidFill>
                <a:latin typeface="HY견명조" pitchFamily="18" charset="-127"/>
                <a:ea typeface="HY견명조" pitchFamily="18" charset="-127"/>
              </a:rPr>
              <a:t> </a:t>
            </a:r>
            <a:r>
              <a:rPr lang="es-CL" altLang="ko-KR" sz="3600" b="1" dirty="0">
                <a:solidFill>
                  <a:schemeClr val="bg1">
                    <a:lumMod val="50000"/>
                  </a:schemeClr>
                </a:solidFill>
                <a:latin typeface="HY견명조" pitchFamily="18" charset="-127"/>
                <a:ea typeface="HY견명조" pitchFamily="18" charset="-127"/>
              </a:rPr>
              <a:t>ES</a:t>
            </a:r>
            <a:r>
              <a:rPr lang="ko-KR" altLang="es-ES" sz="3600" b="1" dirty="0">
                <a:solidFill>
                  <a:schemeClr val="bg1">
                    <a:lumMod val="50000"/>
                  </a:schemeClr>
                </a:solidFill>
                <a:latin typeface="HY견명조" pitchFamily="18" charset="-127"/>
                <a:ea typeface="HY견명조" pitchFamily="18" charset="-127"/>
              </a:rPr>
              <a:t> </a:t>
            </a:r>
            <a:r>
              <a:rPr lang="es-CL" altLang="ko-KR" sz="3600" b="1" dirty="0">
                <a:solidFill>
                  <a:schemeClr val="bg1">
                    <a:lumMod val="50000"/>
                  </a:schemeClr>
                </a:solidFill>
                <a:latin typeface="HY견명조" pitchFamily="18" charset="-127"/>
                <a:ea typeface="HY견명조" pitchFamily="18" charset="-127"/>
              </a:rPr>
              <a:t>MI</a:t>
            </a:r>
            <a:r>
              <a:rPr lang="ko-KR" altLang="es-ES" sz="3600" b="1" dirty="0">
                <a:solidFill>
                  <a:schemeClr val="bg1">
                    <a:lumMod val="50000"/>
                  </a:schemeClr>
                </a:solidFill>
                <a:latin typeface="HY견명조" pitchFamily="18" charset="-127"/>
                <a:ea typeface="HY견명조" pitchFamily="18" charset="-127"/>
              </a:rPr>
              <a:t> </a:t>
            </a:r>
            <a:r>
              <a:rPr lang="es-CL" altLang="ko-KR" sz="3600" b="1" dirty="0">
                <a:solidFill>
                  <a:schemeClr val="bg1">
                    <a:lumMod val="50000"/>
                  </a:schemeClr>
                </a:solidFill>
                <a:latin typeface="HY견명조" pitchFamily="18" charset="-127"/>
                <a:ea typeface="HY견명조" pitchFamily="18" charset="-127"/>
              </a:rPr>
              <a:t>MISIÓN</a:t>
            </a:r>
            <a:r>
              <a:rPr lang="en-US" altLang="ko-KR" sz="3600" b="1" dirty="0">
                <a:solidFill>
                  <a:schemeClr val="bg1">
                    <a:lumMod val="50000"/>
                  </a:schemeClr>
                </a:solidFill>
                <a:latin typeface="HY견명조" pitchFamily="18" charset="-127"/>
                <a:ea typeface="HY견명조" pitchFamily="18" charset="-127"/>
              </a:rPr>
              <a:t>?</a:t>
            </a:r>
            <a:endParaRPr lang="ko-KR" altLang="en-US" sz="3600" b="1" dirty="0">
              <a:solidFill>
                <a:schemeClr val="bg1">
                  <a:lumMod val="50000"/>
                </a:schemeClr>
              </a:solidFill>
              <a:latin typeface="HY견명조" pitchFamily="18" charset="-127"/>
              <a:ea typeface="HY견명조" pitchFamily="18" charset="-127"/>
            </a:endParaRPr>
          </a:p>
          <a:p>
            <a:pPr marL="109728" indent="0">
              <a:lnSpc>
                <a:spcPct val="150000"/>
              </a:lnSpc>
              <a:buNone/>
            </a:pPr>
            <a:r>
              <a:rPr lang="ko-KR" altLang="en-US" sz="3600" b="1" dirty="0">
                <a:solidFill>
                  <a:schemeClr val="bg1">
                    <a:lumMod val="50000"/>
                  </a:schemeClr>
                </a:solidFill>
                <a:latin typeface="HY견명조" pitchFamily="18" charset="-127"/>
                <a:ea typeface="HY견명조" pitchFamily="18" charset="-127"/>
              </a:rPr>
              <a:t>   </a:t>
            </a:r>
            <a:r>
              <a:rPr lang="en-US" altLang="ko-KR" sz="3600" b="1" dirty="0">
                <a:solidFill>
                  <a:schemeClr val="bg1">
                    <a:lumMod val="50000"/>
                  </a:schemeClr>
                </a:solidFill>
                <a:latin typeface="HY견명조" pitchFamily="18" charset="-127"/>
                <a:ea typeface="HY견명조" pitchFamily="18" charset="-127"/>
              </a:rPr>
              <a:t>: </a:t>
            </a:r>
            <a:r>
              <a:rPr lang="en-US" altLang="ko-KR" sz="3600" b="1" dirty="0">
                <a:latin typeface="HY견명조" pitchFamily="18" charset="-127"/>
                <a:ea typeface="HY견명조" pitchFamily="18" charset="-127"/>
              </a:rPr>
              <a:t>DAR A CONOCER AL CRISTO!</a:t>
            </a:r>
            <a:endParaRPr lang="ko-KR" altLang="en-US" sz="3600" b="1" dirty="0">
              <a:latin typeface="HY견명조" pitchFamily="18" charset="-127"/>
              <a:ea typeface="HY견명조" pitchFamily="18" charset="-127"/>
            </a:endParaRPr>
          </a:p>
        </p:txBody>
      </p:sp>
      <p:sp>
        <p:nvSpPr>
          <p:cNvPr id="2" name="제목 1"/>
          <p:cNvSpPr>
            <a:spLocks noGrp="1"/>
          </p:cNvSpPr>
          <p:nvPr>
            <p:ph type="title"/>
          </p:nvPr>
        </p:nvSpPr>
        <p:spPr>
          <a:xfrm>
            <a:off x="462920" y="476672"/>
            <a:ext cx="8229600" cy="1143000"/>
          </a:xfrm>
        </p:spPr>
        <p:txBody>
          <a:bodyPr>
            <a:normAutofit fontScale="90000"/>
          </a:bodyPr>
          <a:lstStyle/>
          <a:p>
            <a:r>
              <a:rPr lang="es-CL" altLang="ko-KR" dirty="0">
                <a:solidFill>
                  <a:schemeClr val="accent6">
                    <a:lumMod val="60000"/>
                    <a:lumOff val="40000"/>
                  </a:schemeClr>
                </a:solidFill>
                <a:latin typeface="HY견명조" pitchFamily="18" charset="-127"/>
                <a:ea typeface="HY견명조" pitchFamily="18" charset="-127"/>
              </a:rPr>
              <a:t>REFLEXIÓN PRINCIPAL </a:t>
            </a:r>
            <a:br>
              <a:rPr lang="es-CL" altLang="ko-KR" dirty="0">
                <a:solidFill>
                  <a:schemeClr val="accent6">
                    <a:lumMod val="60000"/>
                    <a:lumOff val="40000"/>
                  </a:schemeClr>
                </a:solidFill>
                <a:latin typeface="HY견명조" pitchFamily="18" charset="-127"/>
                <a:ea typeface="HY견명조" pitchFamily="18" charset="-127"/>
              </a:rPr>
            </a:br>
            <a:r>
              <a:rPr lang="es-CL" altLang="ko-KR" dirty="0">
                <a:solidFill>
                  <a:schemeClr val="accent6">
                    <a:lumMod val="60000"/>
                    <a:lumOff val="40000"/>
                  </a:schemeClr>
                </a:solidFill>
                <a:latin typeface="HY견명조" pitchFamily="18" charset="-127"/>
                <a:ea typeface="HY견명조" pitchFamily="18" charset="-127"/>
              </a:rPr>
              <a:t>MEDIANTE FILIPENSES</a:t>
            </a:r>
            <a:endParaRPr lang="ko-KR" altLang="en-US" b="1" dirty="0">
              <a:solidFill>
                <a:schemeClr val="accent6">
                  <a:lumMod val="60000"/>
                  <a:lumOff val="40000"/>
                </a:schemeClr>
              </a:solidFill>
              <a:latin typeface="HY견명조" pitchFamily="18" charset="-127"/>
              <a:ea typeface="HY견명조" pitchFamily="18" charset="-127"/>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55000" lnSpcReduction="20000"/>
          </a:bodyPr>
          <a:lstStyle/>
          <a:p>
            <a:pPr marL="0" indent="0">
              <a:lnSpc>
                <a:spcPct val="160000"/>
              </a:lnSpc>
              <a:buNone/>
            </a:pPr>
            <a:r>
              <a:rPr lang="en-US" altLang="ko-KR" sz="3800" b="1" dirty="0">
                <a:latin typeface="HY견고딕" pitchFamily="18" charset="-127"/>
                <a:ea typeface="HY견고딕" pitchFamily="18" charset="-127"/>
              </a:rPr>
              <a:t>1) HAGANOS TENER LA PASIÓN DE CONOCER AL CRISTO Y DAR A CONOCERLE. </a:t>
            </a:r>
          </a:p>
          <a:p>
            <a:pPr marL="0" indent="0">
              <a:lnSpc>
                <a:spcPct val="160000"/>
              </a:lnSpc>
              <a:buNone/>
            </a:pPr>
            <a:endParaRPr lang="en-US" altLang="ko-KR" sz="3800" b="1" dirty="0">
              <a:latin typeface="HY견고딕" pitchFamily="18" charset="-127"/>
              <a:ea typeface="HY견고딕" pitchFamily="18" charset="-127"/>
            </a:endParaRPr>
          </a:p>
          <a:p>
            <a:pPr marL="0" indent="0">
              <a:lnSpc>
                <a:spcPct val="160000"/>
              </a:lnSpc>
              <a:buNone/>
            </a:pPr>
            <a:r>
              <a:rPr lang="en-US" altLang="ko-KR" sz="3800" b="1" dirty="0">
                <a:latin typeface="HY견고딕" pitchFamily="18" charset="-127"/>
                <a:ea typeface="HY견고딕" pitchFamily="18" charset="-127"/>
              </a:rPr>
              <a:t>2) AYUDENOS A SUPERAR PADECIMIENTOS POR COVID-19 MEDINTE EL GOZO DEL CONOCIMIENTO DEL CRISTO Y TENER PROGRESO DEL EVANGLEIO.</a:t>
            </a:r>
          </a:p>
          <a:p>
            <a:pPr marL="0" indent="0">
              <a:lnSpc>
                <a:spcPct val="160000"/>
              </a:lnSpc>
              <a:buNone/>
            </a:pPr>
            <a:endParaRPr lang="en-US" altLang="ko-KR" sz="3800" b="1" dirty="0">
              <a:latin typeface="HY견고딕" pitchFamily="18" charset="-127"/>
              <a:ea typeface="HY견고딕" pitchFamily="18" charset="-127"/>
            </a:endParaRPr>
          </a:p>
          <a:p>
            <a:pPr marL="0" indent="0">
              <a:lnSpc>
                <a:spcPct val="160000"/>
              </a:lnSpc>
              <a:buNone/>
            </a:pPr>
            <a:r>
              <a:rPr lang="en-US" altLang="ko-KR" sz="3800" b="1" dirty="0">
                <a:latin typeface="HY견고딕" pitchFamily="18" charset="-127"/>
                <a:ea typeface="HY견고딕" pitchFamily="18" charset="-127"/>
              </a:rPr>
              <a:t>3) HAGANOS LLEGAR A LA MADUREZ POR CONOCER AL CRISTO.  </a:t>
            </a:r>
            <a:endParaRPr lang="ko-KR" altLang="en-US" sz="3800" b="1" dirty="0">
              <a:latin typeface="HY견고딕" pitchFamily="18" charset="-127"/>
              <a:ea typeface="HY견고딕" pitchFamily="18" charset="-127"/>
            </a:endParaRPr>
          </a:p>
          <a:p>
            <a:endParaRPr lang="ko-KR" altLang="en-US" dirty="0"/>
          </a:p>
        </p:txBody>
      </p:sp>
      <p:sp>
        <p:nvSpPr>
          <p:cNvPr id="2" name="제목 1"/>
          <p:cNvSpPr>
            <a:spLocks noGrp="1"/>
          </p:cNvSpPr>
          <p:nvPr>
            <p:ph type="title"/>
          </p:nvPr>
        </p:nvSpPr>
        <p:spPr>
          <a:xfrm>
            <a:off x="611560" y="338328"/>
            <a:ext cx="8229600" cy="1143000"/>
          </a:xfrm>
        </p:spPr>
        <p:txBody>
          <a:bodyPr>
            <a:normAutofit fontScale="90000"/>
          </a:bodyPr>
          <a:lstStyle/>
          <a:p>
            <a:r>
              <a:rPr lang="es-CL" altLang="ko-KR" dirty="0">
                <a:solidFill>
                  <a:schemeClr val="accent6">
                    <a:lumMod val="60000"/>
                    <a:lumOff val="40000"/>
                  </a:schemeClr>
                </a:solidFill>
                <a:latin typeface="HY견명조" pitchFamily="18" charset="-127"/>
                <a:ea typeface="HY견명조" pitchFamily="18" charset="-127"/>
              </a:rPr>
              <a:t>ORACIÓN</a:t>
            </a:r>
            <a:r>
              <a:rPr lang="ko-KR" altLang="es-ES" dirty="0">
                <a:solidFill>
                  <a:schemeClr val="accent6">
                    <a:lumMod val="60000"/>
                    <a:lumOff val="40000"/>
                  </a:schemeClr>
                </a:solidFill>
                <a:latin typeface="HY견명조" pitchFamily="18" charset="-127"/>
                <a:ea typeface="HY견명조" pitchFamily="18" charset="-127"/>
              </a:rPr>
              <a:t> </a:t>
            </a:r>
            <a:r>
              <a:rPr lang="es-CL" altLang="ko-KR" dirty="0">
                <a:solidFill>
                  <a:schemeClr val="accent6">
                    <a:lumMod val="60000"/>
                    <a:lumOff val="40000"/>
                  </a:schemeClr>
                </a:solidFill>
                <a:latin typeface="HY견명조" pitchFamily="18" charset="-127"/>
                <a:ea typeface="HY견명조" pitchFamily="18" charset="-127"/>
              </a:rPr>
              <a:t>MEDIANTE FILIPENSES</a:t>
            </a:r>
            <a:endParaRPr lang="ko-KR" altLang="en-US" b="1" dirty="0">
              <a:solidFill>
                <a:schemeClr val="accent6">
                  <a:lumMod val="60000"/>
                  <a:lumOff val="40000"/>
                </a:schemeClr>
              </a:solidFill>
              <a:latin typeface="HY견명조" pitchFamily="18" charset="-127"/>
              <a:ea typeface="HY견명조" pitchFamily="18" charset="-127"/>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a:bodyPr>
          <a:lstStyle/>
          <a:p>
            <a:endParaRPr lang="en-US" altLang="ko-KR" dirty="0"/>
          </a:p>
          <a:p>
            <a:pPr algn="ctr">
              <a:buNone/>
            </a:pPr>
            <a:r>
              <a:rPr lang="es-CL" altLang="ko-KR" sz="7200" b="1" dirty="0">
                <a:solidFill>
                  <a:schemeClr val="accent6">
                    <a:lumMod val="60000"/>
                    <a:lumOff val="40000"/>
                  </a:schemeClr>
                </a:solidFill>
                <a:latin typeface="HY견명조" pitchFamily="18" charset="-127"/>
                <a:ea typeface="HY견명조" pitchFamily="18" charset="-127"/>
              </a:rPr>
              <a:t>¡¡CONOZCAMOS AL CRISTO!!</a:t>
            </a:r>
            <a:endParaRPr lang="en-US" altLang="ko-KR" sz="7200" b="1" dirty="0">
              <a:solidFill>
                <a:schemeClr val="accent6">
                  <a:lumMod val="60000"/>
                  <a:lumOff val="40000"/>
                </a:schemeClr>
              </a:solidFill>
              <a:latin typeface="HY견명조" pitchFamily="18" charset="-127"/>
              <a:ea typeface="HY견명조" pitchFamily="18" charset="-127"/>
            </a:endParaRPr>
          </a:p>
          <a:p>
            <a:pPr algn="ctr"/>
            <a:endParaRPr lang="en-US" altLang="ko-KR" sz="7200" b="1" dirty="0">
              <a:latin typeface="HY견명조" pitchFamily="18" charset="-127"/>
              <a:ea typeface="HY견명조" pitchFamily="18" charset="-127"/>
            </a:endParaRPr>
          </a:p>
          <a:p>
            <a:pPr algn="ctr">
              <a:buNone/>
            </a:pPr>
            <a:r>
              <a:rPr lang="en-US" altLang="ko-KR" sz="2400" b="1" dirty="0">
                <a:latin typeface="HY견명조" pitchFamily="18" charset="-127"/>
                <a:ea typeface="HY견명조" pitchFamily="18" charset="-127"/>
              </a:rPr>
              <a:t>(</a:t>
            </a:r>
            <a:r>
              <a:rPr lang="es-CL" altLang="ko-KR" sz="2400" b="1" dirty="0">
                <a:latin typeface="HY견명조" pitchFamily="18" charset="-127"/>
                <a:ea typeface="HY견명조" pitchFamily="18" charset="-127"/>
              </a:rPr>
              <a:t>GRACIAS</a:t>
            </a:r>
            <a:r>
              <a:rPr lang="en-US" altLang="ko-KR" sz="2400" b="1" dirty="0">
                <a:latin typeface="HY견명조" pitchFamily="18" charset="-127"/>
                <a:ea typeface="HY견명조" pitchFamily="18" charset="-127"/>
              </a:rPr>
              <a:t>) </a:t>
            </a:r>
            <a:endParaRPr lang="ko-KR" altLang="en-US" sz="2400" b="1" dirty="0">
              <a:latin typeface="HY견명조" pitchFamily="18" charset="-127"/>
              <a:ea typeface="HY견명조" pitchFamily="18" charset="-127"/>
            </a:endParaRPr>
          </a:p>
        </p:txBody>
      </p:sp>
      <p:sp>
        <p:nvSpPr>
          <p:cNvPr id="2" name="제목 1"/>
          <p:cNvSpPr>
            <a:spLocks noGrp="1"/>
          </p:cNvSpPr>
          <p:nvPr>
            <p:ph type="title"/>
          </p:nvPr>
        </p:nvSpPr>
        <p:spPr/>
        <p:txBody>
          <a:bodyPr/>
          <a:lstStyle/>
          <a:p>
            <a:r>
              <a:rPr lang="en-US" altLang="ko-KR" dirty="0"/>
              <a:t> </a:t>
            </a:r>
            <a:r>
              <a:rPr lang="es-CL" altLang="ko-KR" dirty="0">
                <a:ea typeface="HY견명조" pitchFamily="18" charset="-127"/>
              </a:rPr>
              <a:t>UNA</a:t>
            </a:r>
            <a:r>
              <a:rPr lang="ko-KR" altLang="es-ES" dirty="0">
                <a:ea typeface="HY견명조" pitchFamily="18" charset="-127"/>
              </a:rPr>
              <a:t> </a:t>
            </a:r>
            <a:r>
              <a:rPr lang="es-CL" altLang="ko-KR" dirty="0">
                <a:ea typeface="HY견명조" pitchFamily="18" charset="-127"/>
              </a:rPr>
              <a:t>PALABRA</a:t>
            </a:r>
            <a:endParaRPr lang="ko-KR" altLang="en-US" dirty="0">
              <a:latin typeface="HY견명조" pitchFamily="18" charset="-127"/>
              <a:ea typeface="HY견명조" pitchFamily="18"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92500" lnSpcReduction="10000"/>
          </a:bodyPr>
          <a:lstStyle/>
          <a:p>
            <a:pPr>
              <a:lnSpc>
                <a:spcPct val="150000"/>
              </a:lnSpc>
            </a:pPr>
            <a:r>
              <a:rPr lang="es-CL" altLang="ko-KR" sz="3600" b="1" dirty="0">
                <a:solidFill>
                  <a:schemeClr val="accent1"/>
                </a:solidFill>
                <a:latin typeface="HY견명조" pitchFamily="18" charset="-127"/>
                <a:ea typeface="HY견명조" pitchFamily="18" charset="-127"/>
              </a:rPr>
              <a:t>AUTOR</a:t>
            </a:r>
            <a:r>
              <a:rPr lang="ko-KR" altLang="en-US" sz="3600" b="1" dirty="0">
                <a:latin typeface="HY견명조" pitchFamily="18" charset="-127"/>
                <a:ea typeface="HY견명조" pitchFamily="18" charset="-127"/>
              </a:rPr>
              <a:t> </a:t>
            </a:r>
            <a:r>
              <a:rPr lang="en-US" altLang="ko-KR" sz="3600" b="1" dirty="0">
                <a:latin typeface="HY견명조" pitchFamily="18" charset="-127"/>
                <a:ea typeface="HY견명조" pitchFamily="18" charset="-127"/>
              </a:rPr>
              <a:t>: PABLO</a:t>
            </a:r>
          </a:p>
          <a:p>
            <a:pPr>
              <a:lnSpc>
                <a:spcPct val="150000"/>
              </a:lnSpc>
            </a:pPr>
            <a:r>
              <a:rPr lang="es-CL" altLang="ko-KR" sz="3600" b="1" dirty="0">
                <a:solidFill>
                  <a:schemeClr val="accent1"/>
                </a:solidFill>
                <a:latin typeface="HY견명조" pitchFamily="18" charset="-127"/>
                <a:ea typeface="HY견명조" pitchFamily="18" charset="-127"/>
              </a:rPr>
              <a:t>LUGAR</a:t>
            </a:r>
            <a:r>
              <a:rPr lang="ko-KR" altLang="en-US" sz="3600" b="1" dirty="0">
                <a:latin typeface="HY견명조" pitchFamily="18" charset="-127"/>
                <a:ea typeface="HY견명조" pitchFamily="18" charset="-127"/>
              </a:rPr>
              <a:t> </a:t>
            </a:r>
            <a:r>
              <a:rPr lang="en-US" altLang="ko-KR" sz="3600" b="1" dirty="0">
                <a:latin typeface="HY견명조" pitchFamily="18" charset="-127"/>
                <a:ea typeface="HY견명조" pitchFamily="18" charset="-127"/>
              </a:rPr>
              <a:t>: CARCEL EN ROMA (Hch.28:16,30; Fil 1:13)</a:t>
            </a:r>
          </a:p>
          <a:p>
            <a:pPr>
              <a:lnSpc>
                <a:spcPct val="150000"/>
              </a:lnSpc>
            </a:pPr>
            <a:r>
              <a:rPr lang="es-CL" altLang="ko-KR" sz="3600" b="1" dirty="0">
                <a:solidFill>
                  <a:schemeClr val="accent1"/>
                </a:solidFill>
                <a:latin typeface="HY견명조" pitchFamily="18" charset="-127"/>
                <a:ea typeface="HY견명조" pitchFamily="18" charset="-127"/>
              </a:rPr>
              <a:t>TIEMPO</a:t>
            </a:r>
            <a:r>
              <a:rPr lang="ko-KR" altLang="en-US" sz="3600" b="1" dirty="0">
                <a:latin typeface="HY견명조" pitchFamily="18" charset="-127"/>
                <a:ea typeface="HY견명조" pitchFamily="18" charset="-127"/>
              </a:rPr>
              <a:t> </a:t>
            </a:r>
            <a:r>
              <a:rPr lang="en-US" altLang="ko-KR" sz="3600" b="1" dirty="0">
                <a:latin typeface="HY견명조" pitchFamily="18" charset="-127"/>
                <a:ea typeface="HY견명조" pitchFamily="18" charset="-127"/>
              </a:rPr>
              <a:t>: A.D. 61 </a:t>
            </a:r>
            <a:r>
              <a:rPr lang="en-US" altLang="ko-KR" sz="3600" b="1" dirty="0" err="1">
                <a:latin typeface="HY견명조" pitchFamily="18" charset="-127"/>
                <a:ea typeface="HY견명조" pitchFamily="18" charset="-127"/>
              </a:rPr>
              <a:t>aprox</a:t>
            </a:r>
            <a:r>
              <a:rPr lang="en-US" altLang="ko-KR" sz="3600" b="1" dirty="0">
                <a:latin typeface="HY견명조" pitchFamily="18" charset="-127"/>
                <a:ea typeface="HY견명조" pitchFamily="18" charset="-127"/>
              </a:rPr>
              <a:t>. </a:t>
            </a:r>
          </a:p>
          <a:p>
            <a:pPr>
              <a:lnSpc>
                <a:spcPct val="150000"/>
              </a:lnSpc>
            </a:pPr>
            <a:r>
              <a:rPr lang="es-CL" altLang="ko-KR" sz="3600" b="1" dirty="0">
                <a:solidFill>
                  <a:schemeClr val="accent1"/>
                </a:solidFill>
                <a:latin typeface="HY견명조" pitchFamily="18" charset="-127"/>
                <a:ea typeface="HY견명조" pitchFamily="18" charset="-127"/>
              </a:rPr>
              <a:t>RECIPIENTE</a:t>
            </a:r>
            <a:r>
              <a:rPr lang="ko-KR" altLang="en-US" sz="3600" b="1" dirty="0">
                <a:latin typeface="HY견명조" pitchFamily="18" charset="-127"/>
                <a:ea typeface="HY견명조" pitchFamily="18" charset="-127"/>
              </a:rPr>
              <a:t> </a:t>
            </a:r>
            <a:r>
              <a:rPr lang="en-US" altLang="ko-KR" sz="3600" b="1" dirty="0">
                <a:latin typeface="HY견명조" pitchFamily="18" charset="-127"/>
                <a:ea typeface="HY견명조" pitchFamily="18" charset="-127"/>
              </a:rPr>
              <a:t>: CRISTIANOS DE LA IGLESIA DE FILIPOS</a:t>
            </a:r>
            <a:endParaRPr lang="ko-KR" altLang="en-US" sz="3600" b="1" dirty="0">
              <a:latin typeface="HY견명조" pitchFamily="18" charset="-127"/>
              <a:ea typeface="HY견명조" pitchFamily="18" charset="-127"/>
            </a:endParaRPr>
          </a:p>
        </p:txBody>
      </p:sp>
      <p:sp>
        <p:nvSpPr>
          <p:cNvPr id="2" name="제목 1"/>
          <p:cNvSpPr>
            <a:spLocks noGrp="1"/>
          </p:cNvSpPr>
          <p:nvPr>
            <p:ph type="title"/>
          </p:nvPr>
        </p:nvSpPr>
        <p:spPr/>
        <p:txBody>
          <a:bodyPr>
            <a:normAutofit/>
          </a:bodyPr>
          <a:lstStyle/>
          <a:p>
            <a:r>
              <a:rPr lang="es-CL" altLang="ko-KR" sz="5400" dirty="0">
                <a:solidFill>
                  <a:schemeClr val="accent6">
                    <a:lumMod val="60000"/>
                    <a:lumOff val="40000"/>
                  </a:schemeClr>
                </a:solidFill>
                <a:latin typeface="HY견명조" pitchFamily="18" charset="-127"/>
                <a:ea typeface="HY견명조" pitchFamily="18" charset="-127"/>
              </a:rPr>
              <a:t>EPISTOLA FILIPENSES</a:t>
            </a:r>
            <a:endParaRPr lang="ko-KR" altLang="en-US" sz="5400" b="1" dirty="0">
              <a:solidFill>
                <a:schemeClr val="accent6">
                  <a:lumMod val="60000"/>
                  <a:lumOff val="40000"/>
                </a:schemeClr>
              </a:solidFill>
              <a:latin typeface="HY견명조" pitchFamily="18" charset="-127"/>
              <a:ea typeface="HY견명조" pitchFamily="18"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30487" y="864953"/>
            <a:ext cx="8229600" cy="4525963"/>
          </a:xfrm>
        </p:spPr>
        <p:txBody>
          <a:bodyPr>
            <a:normAutofit/>
          </a:bodyPr>
          <a:lstStyle/>
          <a:p>
            <a:endParaRPr lang="en-US" altLang="ko-KR" sz="2800" dirty="0"/>
          </a:p>
          <a:p>
            <a:pPr>
              <a:lnSpc>
                <a:spcPct val="150000"/>
              </a:lnSpc>
            </a:pPr>
            <a:r>
              <a:rPr lang="es-ES" altLang="ko-KR" sz="2800" b="1" dirty="0">
                <a:latin typeface="HY견명조" pitchFamily="18" charset="-127"/>
                <a:ea typeface="HY견명조" pitchFamily="18" charset="-127"/>
              </a:rPr>
              <a:t>MINIATURA DE ROMA</a:t>
            </a:r>
            <a:endParaRPr lang="en-US" altLang="ko-KR" sz="2800" b="1" dirty="0">
              <a:latin typeface="HY견명조" pitchFamily="18" charset="-127"/>
              <a:ea typeface="HY견명조" pitchFamily="18" charset="-127"/>
            </a:endParaRPr>
          </a:p>
          <a:p>
            <a:pPr>
              <a:lnSpc>
                <a:spcPct val="150000"/>
              </a:lnSpc>
            </a:pPr>
            <a:r>
              <a:rPr lang="es-ES" altLang="ko-KR" sz="2800" b="1" dirty="0">
                <a:latin typeface="HY견명조" pitchFamily="18" charset="-127"/>
                <a:ea typeface="HY견명조" pitchFamily="18" charset="-127"/>
              </a:rPr>
              <a:t>TERMINOS ROMANOS EN FILIPENSES</a:t>
            </a:r>
          </a:p>
          <a:p>
            <a:pPr>
              <a:lnSpc>
                <a:spcPct val="150000"/>
              </a:lnSpc>
            </a:pPr>
            <a:r>
              <a:rPr lang="es-ES" altLang="ko-KR" sz="2400" b="1" dirty="0">
                <a:latin typeface="HY견명조" pitchFamily="18" charset="-127"/>
                <a:ea typeface="HY견명조" pitchFamily="18" charset="-127"/>
              </a:rPr>
              <a:t>(‘ciudadanía’ 3:20 ‘os comportéis : Gr. </a:t>
            </a:r>
            <a:r>
              <a:rPr lang="el-GR" altLang="ko-KR" sz="2400" b="1" dirty="0">
                <a:latin typeface="HY견명조" pitchFamily="18" charset="-127"/>
                <a:ea typeface="HY견명조" pitchFamily="18" charset="-127"/>
              </a:rPr>
              <a:t>Πολιτεύομαι</a:t>
            </a:r>
            <a:r>
              <a:rPr lang="es-CL" altLang="ko-KR" sz="2400" b="1" dirty="0">
                <a:latin typeface="HY견명조" pitchFamily="18" charset="-127"/>
                <a:ea typeface="HY견명조" pitchFamily="18" charset="-127"/>
              </a:rPr>
              <a:t>. </a:t>
            </a:r>
            <a:r>
              <a:rPr lang="es-ES" altLang="ko-KR" sz="2400" b="1" dirty="0" err="1">
                <a:latin typeface="HY견명조" pitchFamily="18" charset="-127"/>
                <a:ea typeface="HY견명조" pitchFamily="18" charset="-127"/>
              </a:rPr>
              <a:t>politeuesthe</a:t>
            </a:r>
            <a:r>
              <a:rPr lang="es-ES" altLang="ko-KR" sz="2400" b="1" dirty="0">
                <a:latin typeface="HY견명조" pitchFamily="18" charset="-127"/>
                <a:ea typeface="HY견명조" pitchFamily="18" charset="-127"/>
              </a:rPr>
              <a:t> – comportarse como ciudadano’ 1:27)</a:t>
            </a:r>
            <a:endParaRPr lang="ko-KR" altLang="en-US" sz="2400" b="1" dirty="0">
              <a:latin typeface="HY견명조" pitchFamily="18" charset="-127"/>
              <a:ea typeface="HY견명조" pitchFamily="18" charset="-127"/>
            </a:endParaRPr>
          </a:p>
          <a:p>
            <a:pPr>
              <a:lnSpc>
                <a:spcPct val="150000"/>
              </a:lnSpc>
            </a:pPr>
            <a:endParaRPr lang="ko-KR" altLang="en-US" sz="2800" b="1" dirty="0"/>
          </a:p>
        </p:txBody>
      </p:sp>
      <p:sp>
        <p:nvSpPr>
          <p:cNvPr id="2" name="제목 1"/>
          <p:cNvSpPr>
            <a:spLocks noGrp="1"/>
          </p:cNvSpPr>
          <p:nvPr>
            <p:ph type="title"/>
          </p:nvPr>
        </p:nvSpPr>
        <p:spPr/>
        <p:txBody>
          <a:bodyPr>
            <a:normAutofit/>
          </a:bodyPr>
          <a:lstStyle/>
          <a:p>
            <a:r>
              <a:rPr lang="es-CL" altLang="ko-KR" sz="4800" b="1" dirty="0">
                <a:solidFill>
                  <a:schemeClr val="accent6">
                    <a:lumMod val="60000"/>
                    <a:lumOff val="40000"/>
                  </a:schemeClr>
                </a:solidFill>
                <a:latin typeface="HY견명조" pitchFamily="18" charset="-127"/>
                <a:ea typeface="HY견명조" pitchFamily="18" charset="-127"/>
              </a:rPr>
              <a:t>CIUDAD FILIPOS</a:t>
            </a:r>
            <a:endParaRPr lang="ko-KR" altLang="en-US" sz="4800" b="1" dirty="0">
              <a:solidFill>
                <a:schemeClr val="accent6">
                  <a:lumMod val="60000"/>
                  <a:lumOff val="40000"/>
                </a:schemeClr>
              </a:solidFill>
              <a:latin typeface="HY견명조" pitchFamily="18" charset="-127"/>
              <a:ea typeface="HY견명조" pitchFamily="18" charset="-127"/>
            </a:endParaRPr>
          </a:p>
        </p:txBody>
      </p:sp>
      <p:pic>
        <p:nvPicPr>
          <p:cNvPr id="5" name="Imagen 4">
            <a:extLst>
              <a:ext uri="{FF2B5EF4-FFF2-40B4-BE49-F238E27FC236}">
                <a16:creationId xmlns:a16="http://schemas.microsoft.com/office/drawing/2014/main" id="{9D6309A0-D190-4893-9F72-6CD9EF9F14D4}"/>
              </a:ext>
            </a:extLst>
          </p:cNvPr>
          <p:cNvPicPr>
            <a:picLocks noChangeAspect="1"/>
          </p:cNvPicPr>
          <p:nvPr/>
        </p:nvPicPr>
        <p:blipFill rotWithShape="1">
          <a:blip r:embed="rId2">
            <a:extLst>
              <a:ext uri="{28A0092B-C50C-407E-A947-70E740481C1C}">
                <a14:useLocalDpi xmlns:a14="http://schemas.microsoft.com/office/drawing/2010/main" val="0"/>
              </a:ext>
            </a:extLst>
          </a:blip>
          <a:srcRect l="5000" r="3538"/>
          <a:stretch/>
        </p:blipFill>
        <p:spPr>
          <a:xfrm>
            <a:off x="26988" y="4581128"/>
            <a:ext cx="9153524" cy="318434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a:bodyPr>
          <a:lstStyle/>
          <a:p>
            <a:endParaRPr lang="en-US" altLang="ko-KR" sz="3600" dirty="0"/>
          </a:p>
          <a:p>
            <a:r>
              <a:rPr lang="es-CL" altLang="ko-KR" sz="3600" b="1" dirty="0">
                <a:latin typeface="HY견명조" pitchFamily="18" charset="-127"/>
                <a:ea typeface="HY견명조" pitchFamily="18" charset="-127"/>
              </a:rPr>
              <a:t>PRIMERA IGLESIA EN EUROPA (</a:t>
            </a:r>
            <a:r>
              <a:rPr lang="es-CL" altLang="ko-KR" sz="3600" b="1" dirty="0" err="1">
                <a:latin typeface="HY견명조" pitchFamily="18" charset="-127"/>
                <a:ea typeface="HY견명조" pitchFamily="18" charset="-127"/>
              </a:rPr>
              <a:t>Hch</a:t>
            </a:r>
            <a:r>
              <a:rPr lang="es-CL" altLang="ko-KR" sz="3600" b="1" dirty="0">
                <a:latin typeface="HY견명조" pitchFamily="18" charset="-127"/>
                <a:ea typeface="HY견명조" pitchFamily="18" charset="-127"/>
              </a:rPr>
              <a:t>. 16</a:t>
            </a:r>
            <a:r>
              <a:rPr lang="en-US" altLang="ko-KR" sz="3600" b="1" dirty="0">
                <a:latin typeface="HY견명조" pitchFamily="18" charset="-127"/>
                <a:ea typeface="HY견명조" pitchFamily="18" charset="-127"/>
              </a:rPr>
              <a:t>)</a:t>
            </a:r>
          </a:p>
          <a:p>
            <a:endParaRPr lang="en-US" altLang="ko-KR" sz="3600" b="1" dirty="0">
              <a:latin typeface="HY견명조" pitchFamily="18" charset="-127"/>
              <a:ea typeface="HY견명조" pitchFamily="18" charset="-127"/>
            </a:endParaRPr>
          </a:p>
          <a:p>
            <a:r>
              <a:rPr lang="es-CL" altLang="ko-KR" sz="3600" b="1" dirty="0">
                <a:latin typeface="HY견명조" pitchFamily="18" charset="-127"/>
                <a:ea typeface="HY견명조" pitchFamily="18" charset="-127"/>
              </a:rPr>
              <a:t>COMIENZO</a:t>
            </a:r>
            <a:r>
              <a:rPr lang="ko-KR" altLang="es-ES" sz="3600" b="1" dirty="0">
                <a:latin typeface="HY견명조" pitchFamily="18" charset="-127"/>
                <a:ea typeface="HY견명조" pitchFamily="18" charset="-127"/>
              </a:rPr>
              <a:t> </a:t>
            </a:r>
            <a:r>
              <a:rPr lang="es-CL" altLang="ko-KR" sz="3600" b="1" dirty="0">
                <a:latin typeface="HY견명조" pitchFamily="18" charset="-127"/>
                <a:ea typeface="HY견명조" pitchFamily="18" charset="-127"/>
              </a:rPr>
              <a:t>DE</a:t>
            </a:r>
            <a:r>
              <a:rPr lang="ko-KR" altLang="es-ES" sz="3600" b="1" dirty="0">
                <a:latin typeface="HY견명조" pitchFamily="18" charset="-127"/>
                <a:ea typeface="HY견명조" pitchFamily="18" charset="-127"/>
              </a:rPr>
              <a:t> </a:t>
            </a:r>
            <a:r>
              <a:rPr lang="es-CL" altLang="ko-KR" sz="3600" b="1" dirty="0">
                <a:latin typeface="HY견명조" pitchFamily="18" charset="-127"/>
                <a:ea typeface="HY견명조" pitchFamily="18" charset="-127"/>
              </a:rPr>
              <a:t>EVANGELIZACIÓN EN EUROPA </a:t>
            </a:r>
            <a:r>
              <a:rPr lang="en-US" altLang="ko-KR" sz="3600" b="1" dirty="0">
                <a:latin typeface="HY견명조" pitchFamily="18" charset="-127"/>
                <a:ea typeface="HY견명조" pitchFamily="18" charset="-127"/>
              </a:rPr>
              <a:t>(Fil. 4:15)</a:t>
            </a:r>
            <a:endParaRPr lang="ko-KR" altLang="en-US" sz="3600" b="1" dirty="0">
              <a:latin typeface="HY견명조" pitchFamily="18" charset="-127"/>
              <a:ea typeface="HY견명조" pitchFamily="18" charset="-127"/>
            </a:endParaRPr>
          </a:p>
          <a:p>
            <a:pPr>
              <a:buNone/>
            </a:pPr>
            <a:endParaRPr lang="ko-KR" altLang="en-US" sz="3600" b="1" dirty="0">
              <a:latin typeface="HY견명조" pitchFamily="18" charset="-127"/>
              <a:ea typeface="HY견명조" pitchFamily="18" charset="-127"/>
            </a:endParaRPr>
          </a:p>
          <a:p>
            <a:endParaRPr lang="ko-KR" altLang="en-US" sz="3600" dirty="0"/>
          </a:p>
        </p:txBody>
      </p:sp>
      <p:sp>
        <p:nvSpPr>
          <p:cNvPr id="2" name="제목 1"/>
          <p:cNvSpPr>
            <a:spLocks noGrp="1"/>
          </p:cNvSpPr>
          <p:nvPr>
            <p:ph type="title"/>
          </p:nvPr>
        </p:nvSpPr>
        <p:spPr/>
        <p:txBody>
          <a:bodyPr>
            <a:normAutofit/>
          </a:bodyPr>
          <a:lstStyle/>
          <a:p>
            <a:r>
              <a:rPr lang="es-ES" altLang="ko-KR" sz="4800" dirty="0">
                <a:solidFill>
                  <a:schemeClr val="accent6">
                    <a:lumMod val="60000"/>
                    <a:lumOff val="40000"/>
                  </a:schemeClr>
                </a:solidFill>
                <a:latin typeface="HY견명조" pitchFamily="18" charset="-127"/>
                <a:ea typeface="HY견명조" pitchFamily="18" charset="-127"/>
              </a:rPr>
              <a:t>IGLESIA</a:t>
            </a:r>
            <a:r>
              <a:rPr lang="ko-KR" altLang="es-ES" sz="4800" dirty="0">
                <a:solidFill>
                  <a:schemeClr val="accent6">
                    <a:lumMod val="60000"/>
                    <a:lumOff val="40000"/>
                  </a:schemeClr>
                </a:solidFill>
                <a:latin typeface="HY견명조" pitchFamily="18" charset="-127"/>
                <a:ea typeface="HY견명조" pitchFamily="18" charset="-127"/>
              </a:rPr>
              <a:t> </a:t>
            </a:r>
            <a:r>
              <a:rPr lang="es-CL" altLang="ko-KR" sz="4800" dirty="0">
                <a:solidFill>
                  <a:schemeClr val="accent6">
                    <a:lumMod val="60000"/>
                    <a:lumOff val="40000"/>
                  </a:schemeClr>
                </a:solidFill>
                <a:latin typeface="HY견명조" pitchFamily="18" charset="-127"/>
                <a:ea typeface="HY견명조" pitchFamily="18" charset="-127"/>
              </a:rPr>
              <a:t>DE </a:t>
            </a:r>
            <a:r>
              <a:rPr lang="es-ES" altLang="ko-KR" sz="4800" dirty="0">
                <a:solidFill>
                  <a:schemeClr val="accent6">
                    <a:lumMod val="60000"/>
                    <a:lumOff val="40000"/>
                  </a:schemeClr>
                </a:solidFill>
                <a:latin typeface="HY견명조" pitchFamily="18" charset="-127"/>
                <a:ea typeface="HY견명조" pitchFamily="18" charset="-127"/>
              </a:rPr>
              <a:t>FILIPOS</a:t>
            </a:r>
            <a:endParaRPr lang="ko-KR" altLang="en-US" sz="4800" b="1" dirty="0">
              <a:solidFill>
                <a:schemeClr val="accent6">
                  <a:lumMod val="60000"/>
                  <a:lumOff val="40000"/>
                </a:schemeClr>
              </a:solidFill>
              <a:latin typeface="HY견명조" pitchFamily="18" charset="-127"/>
              <a:ea typeface="HY견명조" pitchFamily="18" charset="-127"/>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내용 개체 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61" y="1043608"/>
            <a:ext cx="9148161" cy="5814391"/>
          </a:xfrm>
        </p:spPr>
      </p:pic>
      <p:sp>
        <p:nvSpPr>
          <p:cNvPr id="2" name="제목 1"/>
          <p:cNvSpPr>
            <a:spLocks noGrp="1"/>
          </p:cNvSpPr>
          <p:nvPr>
            <p:ph type="title"/>
          </p:nvPr>
        </p:nvSpPr>
        <p:spPr>
          <a:xfrm>
            <a:off x="251520" y="-99392"/>
            <a:ext cx="8229600" cy="1143000"/>
          </a:xfrm>
        </p:spPr>
        <p:txBody>
          <a:bodyPr>
            <a:normAutofit/>
          </a:bodyPr>
          <a:lstStyle/>
          <a:p>
            <a:r>
              <a:rPr lang="en-US" altLang="ko-KR" sz="4400" b="1" dirty="0">
                <a:solidFill>
                  <a:schemeClr val="accent6">
                    <a:lumMod val="60000"/>
                    <a:lumOff val="40000"/>
                  </a:schemeClr>
                </a:solidFill>
                <a:latin typeface="HY견명조" pitchFamily="18" charset="-127"/>
                <a:ea typeface="HY견명조" pitchFamily="18" charset="-127"/>
              </a:rPr>
              <a:t>Via </a:t>
            </a:r>
            <a:r>
              <a:rPr lang="en-US" altLang="ko-KR" sz="4400" b="1" dirty="0" err="1">
                <a:solidFill>
                  <a:schemeClr val="accent6">
                    <a:lumMod val="60000"/>
                    <a:lumOff val="40000"/>
                  </a:schemeClr>
                </a:solidFill>
                <a:latin typeface="HY견명조" pitchFamily="18" charset="-127"/>
                <a:ea typeface="HY견명조" pitchFamily="18" charset="-127"/>
              </a:rPr>
              <a:t>Egnatia</a:t>
            </a:r>
            <a:endParaRPr lang="ko-KR" altLang="en-US" sz="4400" b="1" dirty="0">
              <a:solidFill>
                <a:schemeClr val="accent6">
                  <a:lumMod val="60000"/>
                  <a:lumOff val="40000"/>
                </a:schemeClr>
              </a:solidFill>
              <a:latin typeface="HY견명조" pitchFamily="18" charset="-127"/>
              <a:ea typeface="HY견명조" pitchFamily="18" charset="-127"/>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70000" lnSpcReduction="20000"/>
          </a:bodyPr>
          <a:lstStyle/>
          <a:p>
            <a:pPr>
              <a:lnSpc>
                <a:spcPct val="150000"/>
              </a:lnSpc>
            </a:pPr>
            <a:r>
              <a:rPr lang="es-CL" altLang="ko-KR" sz="3600" b="1" dirty="0">
                <a:latin typeface="HY견명조" pitchFamily="18" charset="-127"/>
                <a:ea typeface="HY견명조" pitchFamily="18" charset="-127"/>
              </a:rPr>
              <a:t>OS AMO CON EL ENTRAÑABLE AMOR DE JESUCRISTO (1:8)</a:t>
            </a:r>
            <a:endParaRPr lang="en-US" altLang="ko-KR" sz="3600" b="1" dirty="0">
              <a:latin typeface="HY견명조" pitchFamily="18" charset="-127"/>
              <a:ea typeface="HY견명조" pitchFamily="18" charset="-127"/>
            </a:endParaRPr>
          </a:p>
          <a:p>
            <a:pPr>
              <a:lnSpc>
                <a:spcPct val="150000"/>
              </a:lnSpc>
            </a:pPr>
            <a:r>
              <a:rPr lang="es-CL" altLang="ko-KR" sz="3600" b="1" dirty="0">
                <a:latin typeface="HY견명조" pitchFamily="18" charset="-127"/>
                <a:ea typeface="HY견명조" pitchFamily="18" charset="-127"/>
              </a:rPr>
              <a:t>HERMANOS MÍOS AMADOS Y DESEADOS</a:t>
            </a:r>
            <a:r>
              <a:rPr lang="en-US" altLang="ko-KR" sz="3600" b="1" dirty="0">
                <a:latin typeface="HY견명조" pitchFamily="18" charset="-127"/>
                <a:ea typeface="HY견명조" pitchFamily="18" charset="-127"/>
              </a:rPr>
              <a:t> (4:1)</a:t>
            </a:r>
          </a:p>
          <a:p>
            <a:pPr>
              <a:lnSpc>
                <a:spcPct val="150000"/>
              </a:lnSpc>
            </a:pPr>
            <a:r>
              <a:rPr lang="en-US" altLang="ko-KR" sz="3600" b="1" dirty="0">
                <a:latin typeface="HY견명조" pitchFamily="18" charset="-127"/>
                <a:ea typeface="HY견명조" pitchFamily="18" charset="-127"/>
              </a:rPr>
              <a:t>GOZO Y CORONA MÍA (4:1) </a:t>
            </a:r>
          </a:p>
          <a:p>
            <a:pPr>
              <a:lnSpc>
                <a:spcPct val="150000"/>
              </a:lnSpc>
            </a:pPr>
            <a:r>
              <a:rPr lang="es-CL" altLang="ko-KR" sz="3600" b="1" dirty="0">
                <a:latin typeface="HY견명조" pitchFamily="18" charset="-127"/>
                <a:ea typeface="HY견명조" pitchFamily="18" charset="-127"/>
              </a:rPr>
              <a:t>APOYO FINANCIERO (4:15) Y SUFRIMIENTO PARA LA OBRA DE EVANGELIO (4:3)</a:t>
            </a:r>
            <a:endParaRPr lang="en-US" altLang="ko-KR" sz="3600" b="1" dirty="0">
              <a:latin typeface="HY견명조" pitchFamily="18" charset="-127"/>
              <a:ea typeface="HY견명조" pitchFamily="18" charset="-127"/>
            </a:endParaRPr>
          </a:p>
          <a:p>
            <a:pPr>
              <a:lnSpc>
                <a:spcPct val="150000"/>
              </a:lnSpc>
            </a:pPr>
            <a:r>
              <a:rPr lang="es-ES" altLang="ko-KR" sz="3600" b="1" dirty="0">
                <a:latin typeface="HY견명조" pitchFamily="18" charset="-127"/>
                <a:ea typeface="HY견명조" pitchFamily="18" charset="-127"/>
              </a:rPr>
              <a:t>EPISTOLA DE TERNURA, CARIDAD, AGRADECIMIENTO Y GOZO</a:t>
            </a:r>
            <a:endParaRPr lang="ko-KR" altLang="en-US" sz="3600" b="1" dirty="0">
              <a:latin typeface="HY견명조" pitchFamily="18" charset="-127"/>
              <a:ea typeface="HY견명조" pitchFamily="18" charset="-127"/>
            </a:endParaRPr>
          </a:p>
          <a:p>
            <a:endParaRPr lang="ko-KR" altLang="en-US" dirty="0"/>
          </a:p>
          <a:p>
            <a:endParaRPr lang="ko-KR" altLang="en-US" dirty="0"/>
          </a:p>
        </p:txBody>
      </p:sp>
      <p:sp>
        <p:nvSpPr>
          <p:cNvPr id="2" name="제목 1"/>
          <p:cNvSpPr>
            <a:spLocks noGrp="1"/>
          </p:cNvSpPr>
          <p:nvPr>
            <p:ph type="title"/>
          </p:nvPr>
        </p:nvSpPr>
        <p:spPr>
          <a:xfrm>
            <a:off x="611560" y="279209"/>
            <a:ext cx="8640960" cy="1143000"/>
          </a:xfrm>
        </p:spPr>
        <p:txBody>
          <a:bodyPr>
            <a:noAutofit/>
          </a:bodyPr>
          <a:lstStyle/>
          <a:p>
            <a:r>
              <a:rPr lang="es-CL" altLang="ko-KR" sz="3200" b="1" dirty="0">
                <a:solidFill>
                  <a:schemeClr val="accent6">
                    <a:lumMod val="60000"/>
                    <a:lumOff val="40000"/>
                  </a:schemeClr>
                </a:solidFill>
                <a:latin typeface="HY견명조" pitchFamily="18" charset="-127"/>
                <a:ea typeface="HY견명조" pitchFamily="18" charset="-127"/>
              </a:rPr>
              <a:t>RELACIÓN ENTRE PABLO Y </a:t>
            </a:r>
            <a:br>
              <a:rPr lang="es-CL" altLang="ko-KR" sz="3200" b="1" dirty="0">
                <a:solidFill>
                  <a:schemeClr val="accent6">
                    <a:lumMod val="60000"/>
                    <a:lumOff val="40000"/>
                  </a:schemeClr>
                </a:solidFill>
                <a:latin typeface="HY견명조" pitchFamily="18" charset="-127"/>
                <a:ea typeface="HY견명조" pitchFamily="18" charset="-127"/>
              </a:rPr>
            </a:br>
            <a:r>
              <a:rPr lang="es-CL" altLang="ko-KR" sz="3200" b="1" dirty="0">
                <a:solidFill>
                  <a:schemeClr val="accent6">
                    <a:lumMod val="60000"/>
                    <a:lumOff val="40000"/>
                  </a:schemeClr>
                </a:solidFill>
                <a:latin typeface="HY견명조" pitchFamily="18" charset="-127"/>
                <a:ea typeface="HY견명조" pitchFamily="18" charset="-127"/>
              </a:rPr>
              <a:t>LOS CRISTIANOS FILIPENSES</a:t>
            </a:r>
            <a:endParaRPr lang="ko-KR" altLang="en-US" sz="3200" b="1" dirty="0">
              <a:solidFill>
                <a:schemeClr val="accent6">
                  <a:lumMod val="60000"/>
                  <a:lumOff val="40000"/>
                </a:schemeClr>
              </a:solidFill>
              <a:latin typeface="HY견명조" pitchFamily="18" charset="-127"/>
              <a:ea typeface="HY견명조" pitchFamily="18" charset="-127"/>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77500" lnSpcReduction="20000"/>
          </a:bodyPr>
          <a:lstStyle/>
          <a:p>
            <a:pPr>
              <a:lnSpc>
                <a:spcPct val="150000"/>
              </a:lnSpc>
            </a:pPr>
            <a:r>
              <a:rPr lang="es-ES" altLang="ko-KR" sz="3200" b="1" u="sng" dirty="0">
                <a:latin typeface="HY견명조" pitchFamily="18" charset="-127"/>
                <a:ea typeface="HY견명조" pitchFamily="18" charset="-127"/>
              </a:rPr>
              <a:t>PROTEGER</a:t>
            </a:r>
            <a:r>
              <a:rPr lang="es-ES" altLang="ko-KR" sz="3200" b="1" dirty="0">
                <a:latin typeface="HY견명조" pitchFamily="18" charset="-127"/>
                <a:ea typeface="HY견명조" pitchFamily="18" charset="-127"/>
              </a:rPr>
              <a:t> LA IGLESIS DE LAS DIVISIONES</a:t>
            </a:r>
            <a:r>
              <a:rPr lang="ko-KR" altLang="en-US" sz="3200" b="1" dirty="0">
                <a:latin typeface="HY견명조" pitchFamily="18" charset="-127"/>
                <a:ea typeface="HY견명조" pitchFamily="18" charset="-127"/>
              </a:rPr>
              <a:t> </a:t>
            </a:r>
            <a:r>
              <a:rPr lang="es-CL" altLang="ko-KR" sz="3200" b="1" dirty="0">
                <a:latin typeface="HY견명조" pitchFamily="18" charset="-127"/>
                <a:ea typeface="HY견명조" pitchFamily="18" charset="-127"/>
              </a:rPr>
              <a:t>(2:1-11, 4:2)</a:t>
            </a:r>
            <a:r>
              <a:rPr lang="en-US" altLang="ko-KR" sz="3200" b="1" dirty="0">
                <a:latin typeface="HY견명조" pitchFamily="18" charset="-127"/>
                <a:ea typeface="HY견명조" pitchFamily="18" charset="-127"/>
              </a:rPr>
              <a:t> </a:t>
            </a:r>
          </a:p>
          <a:p>
            <a:pPr>
              <a:lnSpc>
                <a:spcPct val="150000"/>
              </a:lnSpc>
            </a:pPr>
            <a:r>
              <a:rPr lang="es-ES" altLang="ko-KR" sz="3200" b="1" u="sng" dirty="0">
                <a:latin typeface="HY견명조" pitchFamily="18" charset="-127"/>
                <a:ea typeface="HY견명조" pitchFamily="18" charset="-127"/>
              </a:rPr>
              <a:t>ADVERTIRLES </a:t>
            </a:r>
            <a:r>
              <a:rPr lang="es-ES" altLang="ko-KR" sz="3200" b="1" dirty="0">
                <a:latin typeface="HY견명조" pitchFamily="18" charset="-127"/>
                <a:ea typeface="HY견명조" pitchFamily="18" charset="-127"/>
              </a:rPr>
              <a:t>DE LAS ENSEÑANZAS LEGALISTICAS DE LOS JUDIOS (1:28,3:1-9, 3:18-19)</a:t>
            </a:r>
          </a:p>
          <a:p>
            <a:pPr>
              <a:lnSpc>
                <a:spcPct val="150000"/>
              </a:lnSpc>
            </a:pPr>
            <a:r>
              <a:rPr lang="es-ES" altLang="ko-KR" sz="3200" b="1" dirty="0">
                <a:solidFill>
                  <a:schemeClr val="accent4"/>
                </a:solidFill>
                <a:latin typeface="HY견명조" pitchFamily="18" charset="-127"/>
                <a:ea typeface="HY견명조" pitchFamily="18" charset="-127"/>
              </a:rPr>
              <a:t>EXPLICAR</a:t>
            </a:r>
            <a:r>
              <a:rPr lang="es-ES" altLang="ko-KR" sz="3200" b="1" dirty="0">
                <a:latin typeface="HY견명조" pitchFamily="18" charset="-127"/>
                <a:ea typeface="HY견명조" pitchFamily="18" charset="-127"/>
              </a:rPr>
              <a:t> LAS RAZONES DE ENVIAR A TIMOTEO Y EPAFRODITO (2:19-30)</a:t>
            </a:r>
            <a:endParaRPr lang="en-US" altLang="ko-KR" sz="3200" b="1" dirty="0">
              <a:latin typeface="HY견명조" pitchFamily="18" charset="-127"/>
              <a:ea typeface="HY견명조" pitchFamily="18" charset="-127"/>
            </a:endParaRPr>
          </a:p>
          <a:p>
            <a:pPr>
              <a:lnSpc>
                <a:spcPct val="150000"/>
              </a:lnSpc>
            </a:pPr>
            <a:r>
              <a:rPr lang="es-ES" altLang="ko-KR" sz="3200" b="1" dirty="0">
                <a:solidFill>
                  <a:schemeClr val="accent4"/>
                </a:solidFill>
                <a:latin typeface="HY견명조" pitchFamily="18" charset="-127"/>
                <a:ea typeface="HY견명조" pitchFamily="18" charset="-127"/>
              </a:rPr>
              <a:t>EXHORTAR</a:t>
            </a:r>
            <a:r>
              <a:rPr lang="ko-KR" altLang="es-ES" sz="3200" b="1" dirty="0">
                <a:latin typeface="HY견명조" pitchFamily="18" charset="-127"/>
                <a:ea typeface="HY견명조" pitchFamily="18" charset="-127"/>
              </a:rPr>
              <a:t> </a:t>
            </a:r>
            <a:r>
              <a:rPr lang="es-ES" altLang="ko-KR" sz="3200" b="1" dirty="0">
                <a:latin typeface="HY견명조" pitchFamily="18" charset="-127"/>
                <a:ea typeface="HY견명조" pitchFamily="18" charset="-127"/>
              </a:rPr>
              <a:t>SUFRIR EN CRISTO (1:29, 3:10.11)</a:t>
            </a:r>
            <a:endParaRPr lang="en-US" altLang="ko-KR" sz="3200" b="1" dirty="0">
              <a:latin typeface="HY견명조" pitchFamily="18" charset="-127"/>
              <a:ea typeface="HY견명조" pitchFamily="18" charset="-127"/>
            </a:endParaRPr>
          </a:p>
          <a:p>
            <a:pPr>
              <a:lnSpc>
                <a:spcPct val="150000"/>
              </a:lnSpc>
            </a:pPr>
            <a:r>
              <a:rPr lang="es-ES" altLang="ko-KR" sz="3200" b="1" dirty="0">
                <a:solidFill>
                  <a:schemeClr val="accent4"/>
                </a:solidFill>
                <a:latin typeface="HY견명조" pitchFamily="18" charset="-127"/>
                <a:ea typeface="HY견명조" pitchFamily="18" charset="-127"/>
              </a:rPr>
              <a:t>AGRADECER</a:t>
            </a:r>
            <a:r>
              <a:rPr lang="es-ES" altLang="ko-KR" sz="3200" b="1" dirty="0">
                <a:latin typeface="HY견명조" pitchFamily="18" charset="-127"/>
                <a:ea typeface="HY견명조" pitchFamily="18" charset="-127"/>
              </a:rPr>
              <a:t> EL APOYO (Cap. 4)</a:t>
            </a:r>
            <a:endParaRPr lang="ko-KR" altLang="en-US" sz="3200" b="1" dirty="0">
              <a:latin typeface="HY견명조" pitchFamily="18" charset="-127"/>
              <a:ea typeface="HY견명조" pitchFamily="18" charset="-127"/>
            </a:endParaRPr>
          </a:p>
          <a:p>
            <a:pPr>
              <a:lnSpc>
                <a:spcPct val="150000"/>
              </a:lnSpc>
            </a:pPr>
            <a:endParaRPr lang="ko-KR" altLang="en-US" sz="3200" b="1" dirty="0">
              <a:latin typeface="HY견명조" pitchFamily="18" charset="-127"/>
              <a:ea typeface="HY견명조" pitchFamily="18" charset="-127"/>
            </a:endParaRPr>
          </a:p>
          <a:p>
            <a:pPr>
              <a:lnSpc>
                <a:spcPct val="150000"/>
              </a:lnSpc>
            </a:pPr>
            <a:endParaRPr lang="ko-KR" altLang="en-US" b="1" dirty="0"/>
          </a:p>
        </p:txBody>
      </p:sp>
      <p:sp>
        <p:nvSpPr>
          <p:cNvPr id="2" name="제목 1"/>
          <p:cNvSpPr>
            <a:spLocks noGrp="1"/>
          </p:cNvSpPr>
          <p:nvPr>
            <p:ph type="title"/>
          </p:nvPr>
        </p:nvSpPr>
        <p:spPr/>
        <p:txBody>
          <a:bodyPr>
            <a:normAutofit/>
          </a:bodyPr>
          <a:lstStyle/>
          <a:p>
            <a:r>
              <a:rPr lang="es-ES" altLang="ko-KR" sz="4800" dirty="0">
                <a:solidFill>
                  <a:schemeClr val="accent6">
                    <a:lumMod val="60000"/>
                    <a:lumOff val="40000"/>
                  </a:schemeClr>
                </a:solidFill>
                <a:latin typeface="HY견명조" pitchFamily="18" charset="-127"/>
                <a:ea typeface="HY견명조" pitchFamily="18" charset="-127"/>
              </a:rPr>
              <a:t>RAZONES</a:t>
            </a:r>
            <a:r>
              <a:rPr lang="ko-KR" altLang="es-ES" sz="4800" dirty="0">
                <a:solidFill>
                  <a:schemeClr val="accent6">
                    <a:lumMod val="60000"/>
                    <a:lumOff val="40000"/>
                  </a:schemeClr>
                </a:solidFill>
                <a:latin typeface="HY견명조" pitchFamily="18" charset="-127"/>
                <a:ea typeface="HY견명조" pitchFamily="18" charset="-127"/>
              </a:rPr>
              <a:t> </a:t>
            </a:r>
            <a:r>
              <a:rPr lang="es-ES" altLang="ko-KR" sz="4800" dirty="0">
                <a:solidFill>
                  <a:schemeClr val="accent6">
                    <a:lumMod val="60000"/>
                    <a:lumOff val="40000"/>
                  </a:schemeClr>
                </a:solidFill>
                <a:latin typeface="HY견명조" pitchFamily="18" charset="-127"/>
                <a:ea typeface="HY견명조" pitchFamily="18" charset="-127"/>
              </a:rPr>
              <a:t>DE</a:t>
            </a:r>
            <a:r>
              <a:rPr lang="ko-KR" altLang="es-ES" sz="4800" dirty="0">
                <a:solidFill>
                  <a:schemeClr val="accent6">
                    <a:lumMod val="60000"/>
                    <a:lumOff val="40000"/>
                  </a:schemeClr>
                </a:solidFill>
                <a:latin typeface="HY견명조" pitchFamily="18" charset="-127"/>
                <a:ea typeface="HY견명조" pitchFamily="18" charset="-127"/>
              </a:rPr>
              <a:t> </a:t>
            </a:r>
            <a:r>
              <a:rPr lang="es-ES" altLang="ko-KR" sz="4800" dirty="0">
                <a:solidFill>
                  <a:schemeClr val="accent6">
                    <a:lumMod val="60000"/>
                    <a:lumOff val="40000"/>
                  </a:schemeClr>
                </a:solidFill>
                <a:latin typeface="HY견명조" pitchFamily="18" charset="-127"/>
                <a:ea typeface="HY견명조" pitchFamily="18" charset="-127"/>
              </a:rPr>
              <a:t>ESCRIBIR</a:t>
            </a:r>
            <a:endParaRPr lang="ko-KR" altLang="en-US" sz="4800" b="1" dirty="0">
              <a:solidFill>
                <a:schemeClr val="accent6">
                  <a:lumMod val="60000"/>
                  <a:lumOff val="40000"/>
                </a:schemeClr>
              </a:solidFill>
              <a:latin typeface="HY견명조" pitchFamily="18" charset="-127"/>
              <a:ea typeface="HY견명조" pitchFamily="18" charset="-127"/>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1268760"/>
            <a:ext cx="8229600" cy="4525963"/>
          </a:xfrm>
        </p:spPr>
        <p:txBody>
          <a:bodyPr>
            <a:normAutofit fontScale="92500"/>
          </a:bodyPr>
          <a:lstStyle/>
          <a:p>
            <a:endParaRPr lang="en-US" altLang="ko-KR" dirty="0"/>
          </a:p>
          <a:p>
            <a:pPr marL="0" indent="0" algn="ctr">
              <a:buNone/>
            </a:pPr>
            <a:r>
              <a:rPr lang="es-ES" altLang="ko-KR" sz="7200" b="1" dirty="0">
                <a:solidFill>
                  <a:schemeClr val="accent6">
                    <a:lumMod val="60000"/>
                    <a:lumOff val="40000"/>
                  </a:schemeClr>
                </a:solidFill>
                <a:latin typeface="HY견명조" pitchFamily="18" charset="-127"/>
                <a:ea typeface="HY견명조" pitchFamily="18" charset="-127"/>
              </a:rPr>
              <a:t>GOZO</a:t>
            </a:r>
            <a:endParaRPr lang="en-US" altLang="ko-KR" sz="7200" b="1" dirty="0">
              <a:solidFill>
                <a:schemeClr val="accent6">
                  <a:lumMod val="60000"/>
                  <a:lumOff val="40000"/>
                </a:schemeClr>
              </a:solidFill>
              <a:latin typeface="HY견명조" pitchFamily="18" charset="-127"/>
              <a:ea typeface="HY견명조" pitchFamily="18" charset="-127"/>
            </a:endParaRPr>
          </a:p>
          <a:p>
            <a:endParaRPr lang="en-US" altLang="ko-KR" dirty="0">
              <a:latin typeface="HY견명조" pitchFamily="18" charset="-127"/>
              <a:ea typeface="HY견명조" pitchFamily="18" charset="-127"/>
            </a:endParaRPr>
          </a:p>
          <a:p>
            <a:pPr marL="0" indent="0" algn="ctr">
              <a:buNone/>
            </a:pPr>
            <a:r>
              <a:rPr lang="en-US" altLang="ko-KR" sz="4000" b="1" dirty="0">
                <a:latin typeface="HY견명조" pitchFamily="18" charset="-127"/>
                <a:ea typeface="HY견명조" pitchFamily="18" charset="-127"/>
              </a:rPr>
              <a:t>(TERMINOS RELACIONADOS AL GOZO: </a:t>
            </a:r>
            <a:r>
              <a:rPr lang="en-US" altLang="ko-KR" sz="2600" b="1" dirty="0">
                <a:latin typeface="HY견명조" pitchFamily="18" charset="-127"/>
                <a:ea typeface="HY견명조" pitchFamily="18" charset="-127"/>
              </a:rPr>
              <a:t>16 VECES-’</a:t>
            </a:r>
            <a:r>
              <a:rPr lang="en-US" altLang="ko-KR" sz="2600" b="1" dirty="0" err="1">
                <a:latin typeface="HY견명조" pitchFamily="18" charset="-127"/>
                <a:ea typeface="HY견명조" pitchFamily="18" charset="-127"/>
              </a:rPr>
              <a:t>gozo</a:t>
            </a:r>
            <a:r>
              <a:rPr lang="en-US" altLang="ko-KR" sz="2600" b="1" dirty="0">
                <a:latin typeface="HY견명조" pitchFamily="18" charset="-127"/>
                <a:ea typeface="HY견명조" pitchFamily="18" charset="-127"/>
              </a:rPr>
              <a:t>’,’</a:t>
            </a:r>
            <a:r>
              <a:rPr lang="en-US" altLang="ko-KR" sz="2600" b="1" dirty="0" err="1">
                <a:latin typeface="HY견명조" pitchFamily="18" charset="-127"/>
                <a:ea typeface="HY견명조" pitchFamily="18" charset="-127"/>
              </a:rPr>
              <a:t>regocijaos</a:t>
            </a:r>
            <a:r>
              <a:rPr lang="en-US" altLang="ko-KR" sz="2600" b="1" dirty="0">
                <a:latin typeface="HY견명조" pitchFamily="18" charset="-127"/>
                <a:ea typeface="HY견명조" pitchFamily="18" charset="-127"/>
              </a:rPr>
              <a:t>’</a:t>
            </a:r>
            <a:r>
              <a:rPr lang="en-US" altLang="ko-KR" sz="4000" b="1" dirty="0">
                <a:latin typeface="HY견명조" pitchFamily="18" charset="-127"/>
                <a:ea typeface="HY견명조" pitchFamily="18" charset="-127"/>
              </a:rPr>
              <a:t>)</a:t>
            </a:r>
          </a:p>
          <a:p>
            <a:pPr marL="0" indent="0" algn="ctr">
              <a:buNone/>
            </a:pPr>
            <a:endParaRPr lang="en-US" altLang="ko-KR" sz="4000" b="1" dirty="0">
              <a:latin typeface="HY견명조" pitchFamily="18" charset="-127"/>
              <a:ea typeface="HY견명조" pitchFamily="18" charset="-127"/>
            </a:endParaRPr>
          </a:p>
          <a:p>
            <a:pPr marL="0" indent="0" algn="ctr">
              <a:buNone/>
            </a:pPr>
            <a:r>
              <a:rPr lang="en-US" altLang="ko-KR" sz="4000" b="1" dirty="0">
                <a:latin typeface="HY견명조" pitchFamily="18" charset="-127"/>
                <a:ea typeface="HY견명조" pitchFamily="18" charset="-127"/>
              </a:rPr>
              <a:t>‘</a:t>
            </a:r>
            <a:r>
              <a:rPr lang="es-ES" altLang="ko-KR" sz="4000" b="1" dirty="0">
                <a:latin typeface="HY견명조" pitchFamily="18" charset="-127"/>
                <a:ea typeface="HY견명조" pitchFamily="18" charset="-127"/>
              </a:rPr>
              <a:t>FILIPENSES</a:t>
            </a:r>
            <a:r>
              <a:rPr lang="ko-KR" altLang="en-US" sz="4000" b="1" dirty="0">
                <a:latin typeface="HY견명조" pitchFamily="18" charset="-127"/>
                <a:ea typeface="HY견명조" pitchFamily="18" charset="-127"/>
              </a:rPr>
              <a:t> </a:t>
            </a:r>
            <a:r>
              <a:rPr lang="en-US" altLang="ko-KR" sz="4000" b="1" dirty="0">
                <a:latin typeface="HY견명조" pitchFamily="18" charset="-127"/>
                <a:ea typeface="HY견명조" pitchFamily="18" charset="-127"/>
              </a:rPr>
              <a:t>= EPISTOLA DE GOZO’ </a:t>
            </a:r>
            <a:endParaRPr lang="ko-KR" altLang="en-US" sz="4000" b="1" dirty="0">
              <a:latin typeface="HY견명조" pitchFamily="18" charset="-127"/>
              <a:ea typeface="HY견명조" pitchFamily="18" charset="-127"/>
            </a:endParaRPr>
          </a:p>
          <a:p>
            <a:pPr algn="ctr"/>
            <a:endParaRPr lang="ko-KR" altLang="en-US" sz="4000" b="1" dirty="0"/>
          </a:p>
        </p:txBody>
      </p:sp>
      <p:sp>
        <p:nvSpPr>
          <p:cNvPr id="2" name="제목 1"/>
          <p:cNvSpPr>
            <a:spLocks noGrp="1"/>
          </p:cNvSpPr>
          <p:nvPr>
            <p:ph type="title"/>
          </p:nvPr>
        </p:nvSpPr>
        <p:spPr/>
        <p:txBody>
          <a:bodyPr>
            <a:normAutofit/>
          </a:bodyPr>
          <a:lstStyle/>
          <a:p>
            <a:r>
              <a:rPr lang="es-ES" altLang="ko-KR" sz="4800" dirty="0">
                <a:solidFill>
                  <a:schemeClr val="tx1"/>
                </a:solidFill>
                <a:latin typeface="HY견명조" pitchFamily="18" charset="-127"/>
                <a:ea typeface="HY견명조" pitchFamily="18" charset="-127"/>
              </a:rPr>
              <a:t>TEMA</a:t>
            </a:r>
            <a:r>
              <a:rPr lang="en-US" altLang="ko-KR" sz="4800" b="1" dirty="0">
                <a:solidFill>
                  <a:schemeClr val="tx1"/>
                </a:solidFill>
                <a:latin typeface="HY견명조" pitchFamily="18" charset="-127"/>
                <a:ea typeface="HY견명조" pitchFamily="18" charset="-127"/>
              </a:rPr>
              <a:t>(1)</a:t>
            </a:r>
            <a:endParaRPr lang="ko-KR" altLang="en-US" sz="4800" b="1" dirty="0">
              <a:solidFill>
                <a:schemeClr val="tx1"/>
              </a:solidFill>
              <a:latin typeface="HY견명조" pitchFamily="18" charset="-127"/>
              <a:ea typeface="HY견명조" pitchFamily="18" charset="-127"/>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1166018"/>
            <a:ext cx="8229600" cy="4525963"/>
          </a:xfrm>
        </p:spPr>
        <p:txBody>
          <a:bodyPr>
            <a:normAutofit/>
          </a:bodyPr>
          <a:lstStyle/>
          <a:p>
            <a:pPr marL="0" indent="0">
              <a:buNone/>
            </a:pPr>
            <a:endParaRPr lang="en-US" altLang="ko-KR" dirty="0"/>
          </a:p>
          <a:p>
            <a:pPr marL="0" indent="0" algn="ctr">
              <a:buNone/>
            </a:pPr>
            <a:r>
              <a:rPr lang="es-ES" altLang="ko-KR" sz="6000" b="1" dirty="0">
                <a:solidFill>
                  <a:schemeClr val="accent6">
                    <a:lumMod val="60000"/>
                    <a:lumOff val="40000"/>
                  </a:schemeClr>
                </a:solidFill>
                <a:latin typeface="HY견명조" pitchFamily="18" charset="-127"/>
                <a:ea typeface="HY견명조" pitchFamily="18" charset="-127"/>
              </a:rPr>
              <a:t>PADECIMIENTO</a:t>
            </a:r>
          </a:p>
          <a:p>
            <a:pPr marL="0" indent="0" algn="ctr">
              <a:buNone/>
            </a:pPr>
            <a:endParaRPr lang="en-US" altLang="ko-KR" dirty="0">
              <a:latin typeface="HY견명조" pitchFamily="18" charset="-127"/>
              <a:ea typeface="HY견명조" pitchFamily="18" charset="-127"/>
            </a:endParaRPr>
          </a:p>
          <a:p>
            <a:pPr algn="ctr"/>
            <a:r>
              <a:rPr lang="es-ES" altLang="ko-KR" sz="3600" b="1" dirty="0">
                <a:latin typeface="HY견명조" pitchFamily="18" charset="-127"/>
                <a:ea typeface="HY견명조" pitchFamily="18" charset="-127"/>
              </a:rPr>
              <a:t>RELACIÓN PARADÓJICA ENTRE GOZO Y PADECIMIENTO</a:t>
            </a:r>
            <a:r>
              <a:rPr lang="es-CL" altLang="ko-KR" sz="3600" b="1" dirty="0">
                <a:latin typeface="HY견명조" pitchFamily="18" charset="-127"/>
                <a:ea typeface="HY견명조" pitchFamily="18" charset="-127"/>
              </a:rPr>
              <a:t> </a:t>
            </a:r>
            <a:endParaRPr lang="en-US" altLang="ko-KR" sz="3600" b="1" dirty="0">
              <a:latin typeface="HY견명조" pitchFamily="18" charset="-127"/>
              <a:ea typeface="HY견명조" pitchFamily="18" charset="-127"/>
            </a:endParaRPr>
          </a:p>
          <a:p>
            <a:pPr marL="109728" indent="0" algn="ctr">
              <a:buNone/>
            </a:pPr>
            <a:r>
              <a:rPr lang="en-US" altLang="ko-KR" sz="2400" b="1" dirty="0">
                <a:latin typeface="HY견명조" pitchFamily="18" charset="-127"/>
                <a:ea typeface="HY견명조" pitchFamily="18" charset="-127"/>
              </a:rPr>
              <a:t>‘</a:t>
            </a:r>
            <a:r>
              <a:rPr lang="en-US" altLang="ko-KR" sz="2400" b="1" dirty="0" err="1">
                <a:latin typeface="HY견명조" pitchFamily="18" charset="-127"/>
                <a:ea typeface="HY견명조" pitchFamily="18" charset="-127"/>
              </a:rPr>
              <a:t>Padecer</a:t>
            </a:r>
            <a:r>
              <a:rPr lang="en-US" altLang="ko-KR" sz="2400" b="1" dirty="0">
                <a:latin typeface="HY견명조" pitchFamily="18" charset="-127"/>
                <a:ea typeface="HY견명조" pitchFamily="18" charset="-127"/>
              </a:rPr>
              <a:t>’(1:29, 3:10, 4:12)</a:t>
            </a:r>
          </a:p>
          <a:p>
            <a:pPr marL="109728" indent="0" algn="ctr">
              <a:buNone/>
            </a:pPr>
            <a:endParaRPr lang="en-US" altLang="ko-KR" sz="2400" b="1" dirty="0">
              <a:latin typeface="HY견명조" pitchFamily="18" charset="-127"/>
              <a:ea typeface="HY견명조" pitchFamily="18" charset="-127"/>
            </a:endParaRPr>
          </a:p>
          <a:p>
            <a:pPr algn="ctr"/>
            <a:r>
              <a:rPr lang="es-CL" altLang="ko-KR" sz="3600" b="1" dirty="0">
                <a:latin typeface="HY견명조" pitchFamily="18" charset="-127"/>
                <a:ea typeface="HY견명조" pitchFamily="18" charset="-127"/>
              </a:rPr>
              <a:t>ÓPTICA DEL REGALO DE DIOS</a:t>
            </a:r>
            <a:r>
              <a:rPr lang="en-US" altLang="ko-KR" sz="3600" b="1" dirty="0">
                <a:latin typeface="HY견명조" pitchFamily="18" charset="-127"/>
                <a:ea typeface="HY견명조" pitchFamily="18" charset="-127"/>
              </a:rPr>
              <a:t> </a:t>
            </a:r>
            <a:endParaRPr lang="ko-KR" altLang="en-US" sz="3600" b="1" dirty="0">
              <a:latin typeface="HY견명조" pitchFamily="18" charset="-127"/>
              <a:ea typeface="HY견명조" pitchFamily="18" charset="-127"/>
            </a:endParaRPr>
          </a:p>
          <a:p>
            <a:endParaRPr lang="ko-KR" altLang="en-US" sz="3600" dirty="0"/>
          </a:p>
        </p:txBody>
      </p:sp>
      <p:sp>
        <p:nvSpPr>
          <p:cNvPr id="2" name="제목 1"/>
          <p:cNvSpPr>
            <a:spLocks noGrp="1"/>
          </p:cNvSpPr>
          <p:nvPr>
            <p:ph type="title"/>
          </p:nvPr>
        </p:nvSpPr>
        <p:spPr/>
        <p:txBody>
          <a:bodyPr/>
          <a:lstStyle/>
          <a:p>
            <a:r>
              <a:rPr lang="es-ES" altLang="ko-KR" dirty="0">
                <a:latin typeface="HY견명조" pitchFamily="18" charset="-127"/>
                <a:ea typeface="HY견명조" pitchFamily="18" charset="-127"/>
              </a:rPr>
              <a:t>TEMA</a:t>
            </a:r>
            <a:r>
              <a:rPr lang="en-US" altLang="ko-KR" b="1" dirty="0">
                <a:latin typeface="HY견명조" pitchFamily="18" charset="-127"/>
                <a:ea typeface="HY견명조" pitchFamily="18" charset="-127"/>
              </a:rPr>
              <a:t>(2)</a:t>
            </a:r>
            <a:endParaRPr lang="ko-KR" altLang="en-US" b="1" dirty="0">
              <a:latin typeface="HY견명조" pitchFamily="18" charset="-127"/>
              <a:ea typeface="HY견명조" pitchFamily="18" charset="-127"/>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광장">
  <a:themeElements>
    <a:clrScheme name="광장">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광장">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광장">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1076</TotalTime>
  <Words>537</Words>
  <Application>Microsoft Office PowerPoint</Application>
  <PresentationFormat>Presentación en pantalla (4:3)</PresentationFormat>
  <Paragraphs>89</Paragraphs>
  <Slides>16</Slides>
  <Notes>1</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16</vt:i4>
      </vt:variant>
    </vt:vector>
  </HeadingPairs>
  <TitlesOfParts>
    <vt:vector size="26" baseType="lpstr">
      <vt:lpstr>HY견고딕</vt:lpstr>
      <vt:lpstr>HY견명조</vt:lpstr>
      <vt:lpstr>system-ui</vt:lpstr>
      <vt:lpstr>Aharoni</vt:lpstr>
      <vt:lpstr>Calibri</vt:lpstr>
      <vt:lpstr>Lucida Sans Unicode</vt:lpstr>
      <vt:lpstr>Verdana</vt:lpstr>
      <vt:lpstr>Wingdings 2</vt:lpstr>
      <vt:lpstr>Wingdings 3</vt:lpstr>
      <vt:lpstr>광장</vt:lpstr>
      <vt:lpstr>A FIN DE CONOCER AL CRISTO</vt:lpstr>
      <vt:lpstr>EPISTOLA FILIPENSES</vt:lpstr>
      <vt:lpstr>CIUDAD FILIPOS</vt:lpstr>
      <vt:lpstr>IGLESIA DE FILIPOS</vt:lpstr>
      <vt:lpstr>Via Egnatia</vt:lpstr>
      <vt:lpstr>RELACIÓN ENTRE PABLO Y  LOS CRISTIANOS FILIPENSES</vt:lpstr>
      <vt:lpstr>RAZONES DE ESCRIBIR</vt:lpstr>
      <vt:lpstr>TEMA(1)</vt:lpstr>
      <vt:lpstr>TEMA(2)</vt:lpstr>
      <vt:lpstr>TEMA(3)</vt:lpstr>
      <vt:lpstr>TEMA(4)</vt:lpstr>
      <vt:lpstr>TEMA(5)</vt:lpstr>
      <vt:lpstr>TEMA(6)</vt:lpstr>
      <vt:lpstr>REFLEXIÓN PRINCIPAL  MEDIANTE FILIPENSES</vt:lpstr>
      <vt:lpstr>ORACIÓN MEDIANTE FILIPENSES</vt:lpstr>
      <vt:lpstr> UNA PALABRA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그리스도를 알고자</dc:title>
  <dc:creator>Windows 사용자</dc:creator>
  <cp:lastModifiedBy>CHUN- JOSHUA</cp:lastModifiedBy>
  <cp:revision>79</cp:revision>
  <dcterms:created xsi:type="dcterms:W3CDTF">2021-04-07T23:37:19Z</dcterms:created>
  <dcterms:modified xsi:type="dcterms:W3CDTF">2021-05-23T23:31:21Z</dcterms:modified>
</cp:coreProperties>
</file>