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1"/>
  </p:notesMasterIdLst>
  <p:sldIdLst>
    <p:sldId id="275" r:id="rId2"/>
    <p:sldId id="256" r:id="rId3"/>
    <p:sldId id="257" r:id="rId4"/>
    <p:sldId id="260" r:id="rId5"/>
    <p:sldId id="274" r:id="rId6"/>
    <p:sldId id="261" r:id="rId7"/>
    <p:sldId id="258"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B6DEC6-3A2B-4EFF-BDA3-F49AF60C3727}" type="doc">
      <dgm:prSet loTypeId="urn:microsoft.com/office/officeart/2005/8/layout/pyramid2" loCatId="list" qsTypeId="urn:microsoft.com/office/officeart/2005/8/quickstyle/simple1" qsCatId="simple" csTypeId="urn:microsoft.com/office/officeart/2005/8/colors/accent1_2" csCatId="accent1" phldr="1"/>
      <dgm:spPr/>
    </dgm:pt>
    <dgm:pt modelId="{E3AF7E2B-CFE9-4478-A040-9E3FDBA2E59C}">
      <dgm:prSet phldrT="[Text]" custT="1"/>
      <dgm:spPr/>
      <dgm:t>
        <a:bodyPr/>
        <a:lstStyle/>
        <a:p>
          <a:r>
            <a:rPr lang="en-US" sz="2000" b="1" dirty="0" smtClean="0"/>
            <a:t>UBF (18 + yrs)  5%</a:t>
          </a:r>
          <a:endParaRPr lang="en-US" sz="2000" dirty="0"/>
        </a:p>
      </dgm:t>
    </dgm:pt>
    <dgm:pt modelId="{292C2D28-F568-43A3-A6C8-D18704C25F57}" type="parTrans" cxnId="{C7762A31-570E-4C0F-BF0A-955D4A6FC22C}">
      <dgm:prSet/>
      <dgm:spPr/>
      <dgm:t>
        <a:bodyPr/>
        <a:lstStyle/>
        <a:p>
          <a:endParaRPr lang="en-US"/>
        </a:p>
      </dgm:t>
    </dgm:pt>
    <dgm:pt modelId="{00613BF1-7A1F-4670-8508-CD74506C4BEE}" type="sibTrans" cxnId="{C7762A31-570E-4C0F-BF0A-955D4A6FC22C}">
      <dgm:prSet/>
      <dgm:spPr/>
      <dgm:t>
        <a:bodyPr/>
        <a:lstStyle/>
        <a:p>
          <a:endParaRPr lang="en-US"/>
        </a:p>
      </dgm:t>
    </dgm:pt>
    <dgm:pt modelId="{B52B6D01-9A0F-482A-97A8-08A060000AC3}">
      <dgm:prSet phldrT="[Text]" custT="1"/>
      <dgm:spPr/>
      <dgm:t>
        <a:bodyPr/>
        <a:lstStyle/>
        <a:p>
          <a:r>
            <a:rPr lang="en-US" sz="1800" b="1" dirty="0" smtClean="0"/>
            <a:t>HBF (14 - 17 yrs) 10%</a:t>
          </a:r>
          <a:endParaRPr lang="en-US" sz="1800" dirty="0"/>
        </a:p>
      </dgm:t>
    </dgm:pt>
    <dgm:pt modelId="{AA695B86-B2EB-4750-AA70-7341CB2F9334}" type="parTrans" cxnId="{AE510834-60C3-4944-9127-FE5D88E093AF}">
      <dgm:prSet/>
      <dgm:spPr/>
      <dgm:t>
        <a:bodyPr/>
        <a:lstStyle/>
        <a:p>
          <a:endParaRPr lang="en-US"/>
        </a:p>
      </dgm:t>
    </dgm:pt>
    <dgm:pt modelId="{4D215141-C2E2-460F-B171-38B198F5D122}" type="sibTrans" cxnId="{AE510834-60C3-4944-9127-FE5D88E093AF}">
      <dgm:prSet/>
      <dgm:spPr/>
      <dgm:t>
        <a:bodyPr/>
        <a:lstStyle/>
        <a:p>
          <a:endParaRPr lang="en-US"/>
        </a:p>
      </dgm:t>
    </dgm:pt>
    <dgm:pt modelId="{961BA524-5250-4C1A-8595-E4BCC38495B4}">
      <dgm:prSet phldrT="[Text]" custT="1"/>
      <dgm:spPr/>
      <dgm:t>
        <a:bodyPr/>
        <a:lstStyle/>
        <a:p>
          <a:r>
            <a:rPr lang="en-US" sz="2000" b="1" dirty="0" smtClean="0"/>
            <a:t>CBF (1 - 13 yrs) 85%</a:t>
          </a:r>
          <a:endParaRPr lang="en-US" sz="2000" dirty="0"/>
        </a:p>
      </dgm:t>
    </dgm:pt>
    <dgm:pt modelId="{B74E9948-88FC-4BC3-B7A1-02456717B46B}" type="parTrans" cxnId="{C0382DF2-4200-4FB0-B82D-3D979E574BAF}">
      <dgm:prSet/>
      <dgm:spPr/>
      <dgm:t>
        <a:bodyPr/>
        <a:lstStyle/>
        <a:p>
          <a:endParaRPr lang="en-US"/>
        </a:p>
      </dgm:t>
    </dgm:pt>
    <dgm:pt modelId="{21F63C47-1ECA-4C73-9D96-F4474BCC4B73}" type="sibTrans" cxnId="{C0382DF2-4200-4FB0-B82D-3D979E574BAF}">
      <dgm:prSet/>
      <dgm:spPr/>
      <dgm:t>
        <a:bodyPr/>
        <a:lstStyle/>
        <a:p>
          <a:endParaRPr lang="en-US"/>
        </a:p>
      </dgm:t>
    </dgm:pt>
    <dgm:pt modelId="{9036ABA6-FC9E-4210-8114-3D82A32303CC}" type="pres">
      <dgm:prSet presAssocID="{C6B6DEC6-3A2B-4EFF-BDA3-F49AF60C3727}" presName="compositeShape" presStyleCnt="0">
        <dgm:presLayoutVars>
          <dgm:dir/>
          <dgm:resizeHandles/>
        </dgm:presLayoutVars>
      </dgm:prSet>
      <dgm:spPr/>
    </dgm:pt>
    <dgm:pt modelId="{ED26FA35-AF46-4347-84F8-801E0117BA37}" type="pres">
      <dgm:prSet presAssocID="{C6B6DEC6-3A2B-4EFF-BDA3-F49AF60C3727}" presName="pyramid" presStyleLbl="node1" presStyleIdx="0" presStyleCnt="1"/>
      <dgm:spPr/>
    </dgm:pt>
    <dgm:pt modelId="{8243E861-E807-47C6-B84B-A898A938C0F3}" type="pres">
      <dgm:prSet presAssocID="{C6B6DEC6-3A2B-4EFF-BDA3-F49AF60C3727}" presName="theList" presStyleCnt="0"/>
      <dgm:spPr/>
    </dgm:pt>
    <dgm:pt modelId="{342D9868-AF98-40CD-A394-C25670CABFA2}" type="pres">
      <dgm:prSet presAssocID="{E3AF7E2B-CFE9-4478-A040-9E3FDBA2E59C}" presName="aNode" presStyleLbl="fgAcc1" presStyleIdx="0" presStyleCnt="3">
        <dgm:presLayoutVars>
          <dgm:bulletEnabled val="1"/>
        </dgm:presLayoutVars>
      </dgm:prSet>
      <dgm:spPr/>
      <dgm:t>
        <a:bodyPr/>
        <a:lstStyle/>
        <a:p>
          <a:endParaRPr lang="en-US"/>
        </a:p>
      </dgm:t>
    </dgm:pt>
    <dgm:pt modelId="{3687D49E-8143-4F4E-8216-9508843A4BFF}" type="pres">
      <dgm:prSet presAssocID="{E3AF7E2B-CFE9-4478-A040-9E3FDBA2E59C}" presName="aSpace" presStyleCnt="0"/>
      <dgm:spPr/>
    </dgm:pt>
    <dgm:pt modelId="{C5076F62-67D6-480A-B05D-4B7424CFE9FC}" type="pres">
      <dgm:prSet presAssocID="{B52B6D01-9A0F-482A-97A8-08A060000AC3}" presName="aNode" presStyleLbl="fgAcc1" presStyleIdx="1" presStyleCnt="3">
        <dgm:presLayoutVars>
          <dgm:bulletEnabled val="1"/>
        </dgm:presLayoutVars>
      </dgm:prSet>
      <dgm:spPr/>
      <dgm:t>
        <a:bodyPr/>
        <a:lstStyle/>
        <a:p>
          <a:endParaRPr lang="en-US"/>
        </a:p>
      </dgm:t>
    </dgm:pt>
    <dgm:pt modelId="{A52713F6-0F33-48EA-9243-E57E61488AC2}" type="pres">
      <dgm:prSet presAssocID="{B52B6D01-9A0F-482A-97A8-08A060000AC3}" presName="aSpace" presStyleCnt="0"/>
      <dgm:spPr/>
    </dgm:pt>
    <dgm:pt modelId="{51A1B7E7-6CFC-4F87-B7F1-1EDEBF5739A1}" type="pres">
      <dgm:prSet presAssocID="{961BA524-5250-4C1A-8595-E4BCC38495B4}" presName="aNode" presStyleLbl="fgAcc1" presStyleIdx="2" presStyleCnt="3">
        <dgm:presLayoutVars>
          <dgm:bulletEnabled val="1"/>
        </dgm:presLayoutVars>
      </dgm:prSet>
      <dgm:spPr/>
      <dgm:t>
        <a:bodyPr/>
        <a:lstStyle/>
        <a:p>
          <a:endParaRPr lang="en-US"/>
        </a:p>
      </dgm:t>
    </dgm:pt>
    <dgm:pt modelId="{23B98AE3-A56B-491B-980B-3A2B7FE60E16}" type="pres">
      <dgm:prSet presAssocID="{961BA524-5250-4C1A-8595-E4BCC38495B4}" presName="aSpace" presStyleCnt="0"/>
      <dgm:spPr/>
    </dgm:pt>
  </dgm:ptLst>
  <dgm:cxnLst>
    <dgm:cxn modelId="{537EE99D-7AA9-4105-B6FD-7AA5CA0FB801}" type="presOf" srcId="{E3AF7E2B-CFE9-4478-A040-9E3FDBA2E59C}" destId="{342D9868-AF98-40CD-A394-C25670CABFA2}" srcOrd="0" destOrd="0" presId="urn:microsoft.com/office/officeart/2005/8/layout/pyramid2"/>
    <dgm:cxn modelId="{DCC0EB64-4AC7-4769-B0C4-E4FAEFBE2D24}" type="presOf" srcId="{C6B6DEC6-3A2B-4EFF-BDA3-F49AF60C3727}" destId="{9036ABA6-FC9E-4210-8114-3D82A32303CC}" srcOrd="0" destOrd="0" presId="urn:microsoft.com/office/officeart/2005/8/layout/pyramid2"/>
    <dgm:cxn modelId="{AE510834-60C3-4944-9127-FE5D88E093AF}" srcId="{C6B6DEC6-3A2B-4EFF-BDA3-F49AF60C3727}" destId="{B52B6D01-9A0F-482A-97A8-08A060000AC3}" srcOrd="1" destOrd="0" parTransId="{AA695B86-B2EB-4750-AA70-7341CB2F9334}" sibTransId="{4D215141-C2E2-460F-B171-38B198F5D122}"/>
    <dgm:cxn modelId="{C0382DF2-4200-4FB0-B82D-3D979E574BAF}" srcId="{C6B6DEC6-3A2B-4EFF-BDA3-F49AF60C3727}" destId="{961BA524-5250-4C1A-8595-E4BCC38495B4}" srcOrd="2" destOrd="0" parTransId="{B74E9948-88FC-4BC3-B7A1-02456717B46B}" sibTransId="{21F63C47-1ECA-4C73-9D96-F4474BCC4B73}"/>
    <dgm:cxn modelId="{C7762A31-570E-4C0F-BF0A-955D4A6FC22C}" srcId="{C6B6DEC6-3A2B-4EFF-BDA3-F49AF60C3727}" destId="{E3AF7E2B-CFE9-4478-A040-9E3FDBA2E59C}" srcOrd="0" destOrd="0" parTransId="{292C2D28-F568-43A3-A6C8-D18704C25F57}" sibTransId="{00613BF1-7A1F-4670-8508-CD74506C4BEE}"/>
    <dgm:cxn modelId="{A088C0AD-7613-4AD0-A0B6-8FDCB025DF9D}" type="presOf" srcId="{B52B6D01-9A0F-482A-97A8-08A060000AC3}" destId="{C5076F62-67D6-480A-B05D-4B7424CFE9FC}" srcOrd="0" destOrd="0" presId="urn:microsoft.com/office/officeart/2005/8/layout/pyramid2"/>
    <dgm:cxn modelId="{64314F1F-267F-4F21-8C8C-B8E1592B26D2}" type="presOf" srcId="{961BA524-5250-4C1A-8595-E4BCC38495B4}" destId="{51A1B7E7-6CFC-4F87-B7F1-1EDEBF5739A1}" srcOrd="0" destOrd="0" presId="urn:microsoft.com/office/officeart/2005/8/layout/pyramid2"/>
    <dgm:cxn modelId="{D2136A74-3D49-420D-AA15-2BA27D4EA5C9}" type="presParOf" srcId="{9036ABA6-FC9E-4210-8114-3D82A32303CC}" destId="{ED26FA35-AF46-4347-84F8-801E0117BA37}" srcOrd="0" destOrd="0" presId="urn:microsoft.com/office/officeart/2005/8/layout/pyramid2"/>
    <dgm:cxn modelId="{766B7969-0240-455B-A498-5F7EAB49734C}" type="presParOf" srcId="{9036ABA6-FC9E-4210-8114-3D82A32303CC}" destId="{8243E861-E807-47C6-B84B-A898A938C0F3}" srcOrd="1" destOrd="0" presId="urn:microsoft.com/office/officeart/2005/8/layout/pyramid2"/>
    <dgm:cxn modelId="{F76C022D-957D-469E-9007-D529842B2929}" type="presParOf" srcId="{8243E861-E807-47C6-B84B-A898A938C0F3}" destId="{342D9868-AF98-40CD-A394-C25670CABFA2}" srcOrd="0" destOrd="0" presId="urn:microsoft.com/office/officeart/2005/8/layout/pyramid2"/>
    <dgm:cxn modelId="{FBF68BF1-609C-4FA9-B6D8-DED0475B9F03}" type="presParOf" srcId="{8243E861-E807-47C6-B84B-A898A938C0F3}" destId="{3687D49E-8143-4F4E-8216-9508843A4BFF}" srcOrd="1" destOrd="0" presId="urn:microsoft.com/office/officeart/2005/8/layout/pyramid2"/>
    <dgm:cxn modelId="{26D5C4A6-3E7E-4452-A245-8C09AEC54071}" type="presParOf" srcId="{8243E861-E807-47C6-B84B-A898A938C0F3}" destId="{C5076F62-67D6-480A-B05D-4B7424CFE9FC}" srcOrd="2" destOrd="0" presId="urn:microsoft.com/office/officeart/2005/8/layout/pyramid2"/>
    <dgm:cxn modelId="{AEA9C1E1-3B75-47BC-A65E-ED01EDEAE37A}" type="presParOf" srcId="{8243E861-E807-47C6-B84B-A898A938C0F3}" destId="{A52713F6-0F33-48EA-9243-E57E61488AC2}" srcOrd="3" destOrd="0" presId="urn:microsoft.com/office/officeart/2005/8/layout/pyramid2"/>
    <dgm:cxn modelId="{F7294279-C596-4AE9-8E1C-6847AA331C32}" type="presParOf" srcId="{8243E861-E807-47C6-B84B-A898A938C0F3}" destId="{51A1B7E7-6CFC-4F87-B7F1-1EDEBF5739A1}" srcOrd="4" destOrd="0" presId="urn:microsoft.com/office/officeart/2005/8/layout/pyramid2"/>
    <dgm:cxn modelId="{99834624-D4C3-437C-8FE4-C2163CCC82E1}" type="presParOf" srcId="{8243E861-E807-47C6-B84B-A898A938C0F3}" destId="{23B98AE3-A56B-491B-980B-3A2B7FE60E16}" srcOrd="5"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950EFEC-E492-425D-91FE-56E7F1DCA643}"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en-US"/>
        </a:p>
      </dgm:t>
    </dgm:pt>
    <dgm:pt modelId="{D3A8964A-3128-4029-B7AF-891687FDD93D}">
      <dgm:prSet phldrT="[Text]"/>
      <dgm:spPr/>
      <dgm:t>
        <a:bodyPr/>
        <a:lstStyle/>
        <a:p>
          <a:r>
            <a:rPr lang="en-US" dirty="0" smtClean="0"/>
            <a:t>CBF</a:t>
          </a:r>
          <a:endParaRPr lang="en-US" dirty="0"/>
        </a:p>
      </dgm:t>
    </dgm:pt>
    <dgm:pt modelId="{3A45C4F8-5FD2-49EF-84A0-3BCB907C33D4}" type="parTrans" cxnId="{5F7B7400-E955-4930-B880-7290EC0B3B0B}">
      <dgm:prSet/>
      <dgm:spPr/>
      <dgm:t>
        <a:bodyPr/>
        <a:lstStyle/>
        <a:p>
          <a:endParaRPr lang="en-US"/>
        </a:p>
      </dgm:t>
    </dgm:pt>
    <dgm:pt modelId="{3C03AB28-8901-44B0-9AB3-C524B4F92B19}" type="sibTrans" cxnId="{5F7B7400-E955-4930-B880-7290EC0B3B0B}">
      <dgm:prSet/>
      <dgm:spPr/>
      <dgm:t>
        <a:bodyPr/>
        <a:lstStyle/>
        <a:p>
          <a:endParaRPr lang="en-US"/>
        </a:p>
      </dgm:t>
    </dgm:pt>
    <dgm:pt modelId="{34FA5B59-5543-4DC9-9BF1-E9B1A09637BE}">
      <dgm:prSet phldrT="[Text]"/>
      <dgm:spPr/>
      <dgm:t>
        <a:bodyPr/>
        <a:lstStyle/>
        <a:p>
          <a:r>
            <a:rPr lang="en-US" dirty="0" smtClean="0"/>
            <a:t>Children</a:t>
          </a:r>
          <a:endParaRPr lang="en-US" dirty="0"/>
        </a:p>
      </dgm:t>
    </dgm:pt>
    <dgm:pt modelId="{2E3502AE-37AB-4059-8432-9206E50F0BC2}" type="parTrans" cxnId="{979AA271-4824-44FB-871E-F3D5134410E2}">
      <dgm:prSet/>
      <dgm:spPr/>
      <dgm:t>
        <a:bodyPr/>
        <a:lstStyle/>
        <a:p>
          <a:endParaRPr lang="en-US"/>
        </a:p>
      </dgm:t>
    </dgm:pt>
    <dgm:pt modelId="{D7F22F95-4D6F-4D88-9829-138248AACC80}" type="sibTrans" cxnId="{979AA271-4824-44FB-871E-F3D5134410E2}">
      <dgm:prSet/>
      <dgm:spPr/>
      <dgm:t>
        <a:bodyPr/>
        <a:lstStyle/>
        <a:p>
          <a:endParaRPr lang="en-US"/>
        </a:p>
      </dgm:t>
    </dgm:pt>
    <dgm:pt modelId="{4DF2ED8B-8303-4A08-93A8-4C4B64A7EAF7}">
      <dgm:prSet phldrT="[Text]"/>
      <dgm:spPr/>
      <dgm:t>
        <a:bodyPr/>
        <a:lstStyle/>
        <a:p>
          <a:r>
            <a:rPr lang="en-US" dirty="0" smtClean="0"/>
            <a:t>Parents</a:t>
          </a:r>
          <a:endParaRPr lang="en-US" dirty="0"/>
        </a:p>
      </dgm:t>
    </dgm:pt>
    <dgm:pt modelId="{9790EEFC-4F48-4AD4-8D98-7FA2E3263951}" type="parTrans" cxnId="{3BDD9704-A1A6-456B-BA45-9585C86ECD4C}">
      <dgm:prSet/>
      <dgm:spPr/>
      <dgm:t>
        <a:bodyPr/>
        <a:lstStyle/>
        <a:p>
          <a:endParaRPr lang="en-US"/>
        </a:p>
      </dgm:t>
    </dgm:pt>
    <dgm:pt modelId="{16A2B178-5ECB-40F5-BEFA-3420518B2362}" type="sibTrans" cxnId="{3BDD9704-A1A6-456B-BA45-9585C86ECD4C}">
      <dgm:prSet/>
      <dgm:spPr/>
      <dgm:t>
        <a:bodyPr/>
        <a:lstStyle/>
        <a:p>
          <a:endParaRPr lang="en-US"/>
        </a:p>
      </dgm:t>
    </dgm:pt>
    <dgm:pt modelId="{B21892B3-BFF7-4FF5-8E8D-F8A3764368BA}">
      <dgm:prSet phldrT="[Text]"/>
      <dgm:spPr/>
      <dgm:t>
        <a:bodyPr/>
        <a:lstStyle/>
        <a:p>
          <a:r>
            <a:rPr lang="en-US" dirty="0" smtClean="0"/>
            <a:t>Teachers</a:t>
          </a:r>
          <a:endParaRPr lang="en-US" dirty="0"/>
        </a:p>
      </dgm:t>
    </dgm:pt>
    <dgm:pt modelId="{4877D4D2-C010-4C14-BD42-3440092CF8E2}" type="parTrans" cxnId="{0634515D-C100-471F-BA3E-734525A29FC1}">
      <dgm:prSet/>
      <dgm:spPr/>
      <dgm:t>
        <a:bodyPr/>
        <a:lstStyle/>
        <a:p>
          <a:endParaRPr lang="en-US"/>
        </a:p>
      </dgm:t>
    </dgm:pt>
    <dgm:pt modelId="{BA510705-BCE1-4B23-BA9B-28D3EEBF3847}" type="sibTrans" cxnId="{0634515D-C100-471F-BA3E-734525A29FC1}">
      <dgm:prSet/>
      <dgm:spPr/>
      <dgm:t>
        <a:bodyPr/>
        <a:lstStyle/>
        <a:p>
          <a:endParaRPr lang="en-US"/>
        </a:p>
      </dgm:t>
    </dgm:pt>
    <dgm:pt modelId="{4DE15D77-992D-4880-9BE0-8D29F72573AD}" type="pres">
      <dgm:prSet presAssocID="{3950EFEC-E492-425D-91FE-56E7F1DCA643}" presName="Name0" presStyleCnt="0">
        <dgm:presLayoutVars>
          <dgm:chMax val="1"/>
          <dgm:chPref val="1"/>
          <dgm:dir/>
          <dgm:animOne val="branch"/>
          <dgm:animLvl val="lvl"/>
        </dgm:presLayoutVars>
      </dgm:prSet>
      <dgm:spPr/>
      <dgm:t>
        <a:bodyPr/>
        <a:lstStyle/>
        <a:p>
          <a:endParaRPr lang="en-US"/>
        </a:p>
      </dgm:t>
    </dgm:pt>
    <dgm:pt modelId="{115BA11A-4AE7-46FE-9335-7AE00953757D}" type="pres">
      <dgm:prSet presAssocID="{D3A8964A-3128-4029-B7AF-891687FDD93D}" presName="singleCycle" presStyleCnt="0"/>
      <dgm:spPr/>
    </dgm:pt>
    <dgm:pt modelId="{E26FC691-36EE-46FB-88E2-3872556F63C3}" type="pres">
      <dgm:prSet presAssocID="{D3A8964A-3128-4029-B7AF-891687FDD93D}" presName="singleCenter" presStyleLbl="node1" presStyleIdx="0" presStyleCnt="4">
        <dgm:presLayoutVars>
          <dgm:chMax val="7"/>
          <dgm:chPref val="7"/>
        </dgm:presLayoutVars>
      </dgm:prSet>
      <dgm:spPr/>
      <dgm:t>
        <a:bodyPr/>
        <a:lstStyle/>
        <a:p>
          <a:endParaRPr lang="en-US"/>
        </a:p>
      </dgm:t>
    </dgm:pt>
    <dgm:pt modelId="{F36523B1-DCAF-427E-9411-F5E4CA7ED071}" type="pres">
      <dgm:prSet presAssocID="{2E3502AE-37AB-4059-8432-9206E50F0BC2}" presName="Name56" presStyleLbl="parChTrans1D2" presStyleIdx="0" presStyleCnt="3"/>
      <dgm:spPr/>
      <dgm:t>
        <a:bodyPr/>
        <a:lstStyle/>
        <a:p>
          <a:endParaRPr lang="en-US"/>
        </a:p>
      </dgm:t>
    </dgm:pt>
    <dgm:pt modelId="{AF6DE5E2-2204-4314-BCAB-07DB791308DF}" type="pres">
      <dgm:prSet presAssocID="{34FA5B59-5543-4DC9-9BF1-E9B1A09637BE}" presName="text0" presStyleLbl="node1" presStyleIdx="1" presStyleCnt="4">
        <dgm:presLayoutVars>
          <dgm:bulletEnabled val="1"/>
        </dgm:presLayoutVars>
      </dgm:prSet>
      <dgm:spPr/>
      <dgm:t>
        <a:bodyPr/>
        <a:lstStyle/>
        <a:p>
          <a:endParaRPr lang="en-US"/>
        </a:p>
      </dgm:t>
    </dgm:pt>
    <dgm:pt modelId="{A2C99D83-CA7A-4157-8FF4-56463E56F238}" type="pres">
      <dgm:prSet presAssocID="{9790EEFC-4F48-4AD4-8D98-7FA2E3263951}" presName="Name56" presStyleLbl="parChTrans1D2" presStyleIdx="1" presStyleCnt="3"/>
      <dgm:spPr/>
      <dgm:t>
        <a:bodyPr/>
        <a:lstStyle/>
        <a:p>
          <a:endParaRPr lang="en-US"/>
        </a:p>
      </dgm:t>
    </dgm:pt>
    <dgm:pt modelId="{403BAB57-3940-4AFF-9CC9-679DFC472AFD}" type="pres">
      <dgm:prSet presAssocID="{4DF2ED8B-8303-4A08-93A8-4C4B64A7EAF7}" presName="text0" presStyleLbl="node1" presStyleIdx="2" presStyleCnt="4">
        <dgm:presLayoutVars>
          <dgm:bulletEnabled val="1"/>
        </dgm:presLayoutVars>
      </dgm:prSet>
      <dgm:spPr/>
      <dgm:t>
        <a:bodyPr/>
        <a:lstStyle/>
        <a:p>
          <a:endParaRPr lang="en-US"/>
        </a:p>
      </dgm:t>
    </dgm:pt>
    <dgm:pt modelId="{7270DCBA-4625-467A-94C5-498EA368AEEF}" type="pres">
      <dgm:prSet presAssocID="{4877D4D2-C010-4C14-BD42-3440092CF8E2}" presName="Name56" presStyleLbl="parChTrans1D2" presStyleIdx="2" presStyleCnt="3"/>
      <dgm:spPr/>
      <dgm:t>
        <a:bodyPr/>
        <a:lstStyle/>
        <a:p>
          <a:endParaRPr lang="en-US"/>
        </a:p>
      </dgm:t>
    </dgm:pt>
    <dgm:pt modelId="{9428A122-A5B6-4775-951C-4F6A86AD2A2B}" type="pres">
      <dgm:prSet presAssocID="{B21892B3-BFF7-4FF5-8E8D-F8A3764368BA}" presName="text0" presStyleLbl="node1" presStyleIdx="3" presStyleCnt="4">
        <dgm:presLayoutVars>
          <dgm:bulletEnabled val="1"/>
        </dgm:presLayoutVars>
      </dgm:prSet>
      <dgm:spPr/>
      <dgm:t>
        <a:bodyPr/>
        <a:lstStyle/>
        <a:p>
          <a:endParaRPr lang="en-US"/>
        </a:p>
      </dgm:t>
    </dgm:pt>
  </dgm:ptLst>
  <dgm:cxnLst>
    <dgm:cxn modelId="{0634515D-C100-471F-BA3E-734525A29FC1}" srcId="{D3A8964A-3128-4029-B7AF-891687FDD93D}" destId="{B21892B3-BFF7-4FF5-8E8D-F8A3764368BA}" srcOrd="2" destOrd="0" parTransId="{4877D4D2-C010-4C14-BD42-3440092CF8E2}" sibTransId="{BA510705-BCE1-4B23-BA9B-28D3EEBF3847}"/>
    <dgm:cxn modelId="{CAFFE821-6DA7-4C6A-9920-F61842659084}" type="presOf" srcId="{B21892B3-BFF7-4FF5-8E8D-F8A3764368BA}" destId="{9428A122-A5B6-4775-951C-4F6A86AD2A2B}" srcOrd="0" destOrd="0" presId="urn:microsoft.com/office/officeart/2008/layout/RadialCluster"/>
    <dgm:cxn modelId="{84D831D6-C105-4DC8-9319-F5BEEFE4697E}" type="presOf" srcId="{4877D4D2-C010-4C14-BD42-3440092CF8E2}" destId="{7270DCBA-4625-467A-94C5-498EA368AEEF}" srcOrd="0" destOrd="0" presId="urn:microsoft.com/office/officeart/2008/layout/RadialCluster"/>
    <dgm:cxn modelId="{8333A7F3-2164-4A67-8D60-E7CB1442FE40}" type="presOf" srcId="{D3A8964A-3128-4029-B7AF-891687FDD93D}" destId="{E26FC691-36EE-46FB-88E2-3872556F63C3}" srcOrd="0" destOrd="0" presId="urn:microsoft.com/office/officeart/2008/layout/RadialCluster"/>
    <dgm:cxn modelId="{A7F455C8-808D-4426-97EE-EA9E97C9CAF8}" type="presOf" srcId="{9790EEFC-4F48-4AD4-8D98-7FA2E3263951}" destId="{A2C99D83-CA7A-4157-8FF4-56463E56F238}" srcOrd="0" destOrd="0" presId="urn:microsoft.com/office/officeart/2008/layout/RadialCluster"/>
    <dgm:cxn modelId="{979AA271-4824-44FB-871E-F3D5134410E2}" srcId="{D3A8964A-3128-4029-B7AF-891687FDD93D}" destId="{34FA5B59-5543-4DC9-9BF1-E9B1A09637BE}" srcOrd="0" destOrd="0" parTransId="{2E3502AE-37AB-4059-8432-9206E50F0BC2}" sibTransId="{D7F22F95-4D6F-4D88-9829-138248AACC80}"/>
    <dgm:cxn modelId="{FC9D46D3-0D44-40E4-B9C5-C20E76C06A2A}" type="presOf" srcId="{4DF2ED8B-8303-4A08-93A8-4C4B64A7EAF7}" destId="{403BAB57-3940-4AFF-9CC9-679DFC472AFD}" srcOrd="0" destOrd="0" presId="urn:microsoft.com/office/officeart/2008/layout/RadialCluster"/>
    <dgm:cxn modelId="{5F7B7400-E955-4930-B880-7290EC0B3B0B}" srcId="{3950EFEC-E492-425D-91FE-56E7F1DCA643}" destId="{D3A8964A-3128-4029-B7AF-891687FDD93D}" srcOrd="0" destOrd="0" parTransId="{3A45C4F8-5FD2-49EF-84A0-3BCB907C33D4}" sibTransId="{3C03AB28-8901-44B0-9AB3-C524B4F92B19}"/>
    <dgm:cxn modelId="{415A4DF8-E70B-411F-83D7-A8E22E818E9E}" type="presOf" srcId="{2E3502AE-37AB-4059-8432-9206E50F0BC2}" destId="{F36523B1-DCAF-427E-9411-F5E4CA7ED071}" srcOrd="0" destOrd="0" presId="urn:microsoft.com/office/officeart/2008/layout/RadialCluster"/>
    <dgm:cxn modelId="{3BDD9704-A1A6-456B-BA45-9585C86ECD4C}" srcId="{D3A8964A-3128-4029-B7AF-891687FDD93D}" destId="{4DF2ED8B-8303-4A08-93A8-4C4B64A7EAF7}" srcOrd="1" destOrd="0" parTransId="{9790EEFC-4F48-4AD4-8D98-7FA2E3263951}" sibTransId="{16A2B178-5ECB-40F5-BEFA-3420518B2362}"/>
    <dgm:cxn modelId="{7C7E2980-BD68-44B1-BA69-B843C93CBA15}" type="presOf" srcId="{3950EFEC-E492-425D-91FE-56E7F1DCA643}" destId="{4DE15D77-992D-4880-9BE0-8D29F72573AD}" srcOrd="0" destOrd="0" presId="urn:microsoft.com/office/officeart/2008/layout/RadialCluster"/>
    <dgm:cxn modelId="{B489141C-41D6-471E-AD96-84D243447580}" type="presOf" srcId="{34FA5B59-5543-4DC9-9BF1-E9B1A09637BE}" destId="{AF6DE5E2-2204-4314-BCAB-07DB791308DF}" srcOrd="0" destOrd="0" presId="urn:microsoft.com/office/officeart/2008/layout/RadialCluster"/>
    <dgm:cxn modelId="{D24A2989-C8D2-446B-A2A5-1BE0E08EF252}" type="presParOf" srcId="{4DE15D77-992D-4880-9BE0-8D29F72573AD}" destId="{115BA11A-4AE7-46FE-9335-7AE00953757D}" srcOrd="0" destOrd="0" presId="urn:microsoft.com/office/officeart/2008/layout/RadialCluster"/>
    <dgm:cxn modelId="{C03A6E68-5301-498D-B9B8-B90EE51FA457}" type="presParOf" srcId="{115BA11A-4AE7-46FE-9335-7AE00953757D}" destId="{E26FC691-36EE-46FB-88E2-3872556F63C3}" srcOrd="0" destOrd="0" presId="urn:microsoft.com/office/officeart/2008/layout/RadialCluster"/>
    <dgm:cxn modelId="{6DF8DEF5-9A6B-4CE5-BF4D-EB19E38F520A}" type="presParOf" srcId="{115BA11A-4AE7-46FE-9335-7AE00953757D}" destId="{F36523B1-DCAF-427E-9411-F5E4CA7ED071}" srcOrd="1" destOrd="0" presId="urn:microsoft.com/office/officeart/2008/layout/RadialCluster"/>
    <dgm:cxn modelId="{C4674708-4225-404D-B490-FBA49E0280A7}" type="presParOf" srcId="{115BA11A-4AE7-46FE-9335-7AE00953757D}" destId="{AF6DE5E2-2204-4314-BCAB-07DB791308DF}" srcOrd="2" destOrd="0" presId="urn:microsoft.com/office/officeart/2008/layout/RadialCluster"/>
    <dgm:cxn modelId="{D7297CA6-6A9B-4C2B-86E1-B8351309363B}" type="presParOf" srcId="{115BA11A-4AE7-46FE-9335-7AE00953757D}" destId="{A2C99D83-CA7A-4157-8FF4-56463E56F238}" srcOrd="3" destOrd="0" presId="urn:microsoft.com/office/officeart/2008/layout/RadialCluster"/>
    <dgm:cxn modelId="{FB47E7D6-5AB4-4560-9E61-BC73211F7BD1}" type="presParOf" srcId="{115BA11A-4AE7-46FE-9335-7AE00953757D}" destId="{403BAB57-3940-4AFF-9CC9-679DFC472AFD}" srcOrd="4" destOrd="0" presId="urn:microsoft.com/office/officeart/2008/layout/RadialCluster"/>
    <dgm:cxn modelId="{B970CF97-04DD-4576-99F1-60310CE5B035}" type="presParOf" srcId="{115BA11A-4AE7-46FE-9335-7AE00953757D}" destId="{7270DCBA-4625-467A-94C5-498EA368AEEF}" srcOrd="5" destOrd="0" presId="urn:microsoft.com/office/officeart/2008/layout/RadialCluster"/>
    <dgm:cxn modelId="{96EC12F7-57D3-42DF-8CCF-360DDD30CB1C}" type="presParOf" srcId="{115BA11A-4AE7-46FE-9335-7AE00953757D}" destId="{9428A122-A5B6-4775-951C-4F6A86AD2A2B}"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26FA35-AF46-4347-84F8-801E0117BA37}">
      <dsp:nvSpPr>
        <dsp:cNvPr id="0" name=""/>
        <dsp:cNvSpPr/>
      </dsp:nvSpPr>
      <dsp:spPr>
        <a:xfrm>
          <a:off x="0" y="0"/>
          <a:ext cx="3395869" cy="3810000"/>
        </a:xfrm>
        <a:prstGeom prst="triangl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42D9868-AF98-40CD-A394-C25670CABFA2}">
      <dsp:nvSpPr>
        <dsp:cNvPr id="0" name=""/>
        <dsp:cNvSpPr/>
      </dsp:nvSpPr>
      <dsp:spPr>
        <a:xfrm>
          <a:off x="1697934" y="383046"/>
          <a:ext cx="2207315" cy="901898"/>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t>UBF (18 + yrs)  5%</a:t>
          </a:r>
          <a:endParaRPr lang="en-US" sz="2000" kern="1200" dirty="0"/>
        </a:p>
      </dsp:txBody>
      <dsp:txXfrm>
        <a:off x="1741961" y="427073"/>
        <a:ext cx="2119261" cy="813844"/>
      </dsp:txXfrm>
    </dsp:sp>
    <dsp:sp modelId="{C5076F62-67D6-480A-B05D-4B7424CFE9FC}">
      <dsp:nvSpPr>
        <dsp:cNvPr id="0" name=""/>
        <dsp:cNvSpPr/>
      </dsp:nvSpPr>
      <dsp:spPr>
        <a:xfrm>
          <a:off x="1697934" y="1397682"/>
          <a:ext cx="2207315" cy="901898"/>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HBF (14 - 17 yrs) 10%</a:t>
          </a:r>
          <a:endParaRPr lang="en-US" sz="1800" kern="1200" dirty="0"/>
        </a:p>
      </dsp:txBody>
      <dsp:txXfrm>
        <a:off x="1741961" y="1441709"/>
        <a:ext cx="2119261" cy="813844"/>
      </dsp:txXfrm>
    </dsp:sp>
    <dsp:sp modelId="{51A1B7E7-6CFC-4F87-B7F1-1EDEBF5739A1}">
      <dsp:nvSpPr>
        <dsp:cNvPr id="0" name=""/>
        <dsp:cNvSpPr/>
      </dsp:nvSpPr>
      <dsp:spPr>
        <a:xfrm>
          <a:off x="1697934" y="2412317"/>
          <a:ext cx="2207315" cy="901898"/>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kern="1200" dirty="0" smtClean="0"/>
            <a:t>CBF (1 - 13 yrs) 85%</a:t>
          </a:r>
          <a:endParaRPr lang="en-US" sz="2000" kern="1200" dirty="0"/>
        </a:p>
      </dsp:txBody>
      <dsp:txXfrm>
        <a:off x="1741961" y="2456344"/>
        <a:ext cx="2119261" cy="8138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582F2D-A9DC-4523-B81F-76303BDC6BD0}" type="datetimeFigureOut">
              <a:rPr lang="en-US" smtClean="0"/>
              <a:t>9/14/2014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B8FFBA-0B86-4DF7-A901-47407D274DE2}" type="slidenum">
              <a:rPr lang="en-US" smtClean="0"/>
              <a:t>‹#›</a:t>
            </a:fld>
            <a:endParaRPr lang="en-US" dirty="0"/>
          </a:p>
        </p:txBody>
      </p:sp>
    </p:spTree>
    <p:extLst>
      <p:ext uri="{BB962C8B-B14F-4D97-AF65-F5344CB8AC3E}">
        <p14:creationId xmlns:p14="http://schemas.microsoft.com/office/powerpoint/2010/main" val="4264840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DFE6C11-E5AB-44CA-B0A6-25ACC717B9DA}" type="datetimeFigureOut">
              <a:rPr lang="en-US" smtClean="0"/>
              <a:t>9/14/2014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44FFF1-9ECC-4ED9-9B4B-1C746F6AF4CA}" type="slidenum">
              <a:rPr lang="en-US" smtClean="0"/>
              <a:t>‹#›</a:t>
            </a:fld>
            <a:endParaRPr lang="en-US" dirty="0"/>
          </a:p>
        </p:txBody>
      </p:sp>
    </p:spTree>
  </p:cSld>
  <p:clrMapOvr>
    <a:masterClrMapping/>
  </p:clrMapOvr>
  <p:transition spd="slow">
    <p:wheel spokes="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FE6C11-E5AB-44CA-B0A6-25ACC717B9DA}" type="datetimeFigureOut">
              <a:rPr lang="en-US" smtClean="0"/>
              <a:t>9/14/2014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44FFF1-9ECC-4ED9-9B4B-1C746F6AF4CA}" type="slidenum">
              <a:rPr lang="en-US" smtClean="0"/>
              <a:t>‹#›</a:t>
            </a:fld>
            <a:endParaRPr lang="en-US" dirty="0"/>
          </a:p>
        </p:txBody>
      </p:sp>
    </p:spTree>
  </p:cSld>
  <p:clrMapOvr>
    <a:masterClrMapping/>
  </p:clrMapOvr>
  <p:transition spd="slow">
    <p:wheel spokes="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ADFE6C11-E5AB-44CA-B0A6-25ACC717B9DA}" type="datetimeFigureOut">
              <a:rPr lang="en-US" smtClean="0"/>
              <a:t>9/14/2014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44FFF1-9ECC-4ED9-9B4B-1C746F6AF4CA}" type="slidenum">
              <a:rPr lang="en-US" smtClean="0"/>
              <a:t>‹#›</a:t>
            </a:fld>
            <a:endParaRPr lang="en-US"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spd="slow">
    <p:wheel spokes="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FE6C11-E5AB-44CA-B0A6-25ACC717B9DA}" type="datetimeFigureOut">
              <a:rPr lang="en-US" smtClean="0"/>
              <a:t>9/14/2014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44FFF1-9ECC-4ED9-9B4B-1C746F6AF4CA}" type="slidenum">
              <a:rPr lang="en-US" smtClean="0"/>
              <a:t>‹#›</a:t>
            </a:fld>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transition spd="slow">
    <p:wheel spokes="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FE6C11-E5AB-44CA-B0A6-25ACC717B9DA}" type="datetimeFigureOut">
              <a:rPr lang="en-US" smtClean="0"/>
              <a:t>9/14/2014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44FFF1-9ECC-4ED9-9B4B-1C746F6AF4CA}" type="slidenum">
              <a:rPr lang="en-US" smtClean="0"/>
              <a:t>‹#›</a:t>
            </a:fld>
            <a:endParaRPr lang="en-US" dirty="0"/>
          </a:p>
        </p:txBody>
      </p:sp>
    </p:spTree>
  </p:cSld>
  <p:clrMapOvr>
    <a:masterClrMapping/>
  </p:clrMapOvr>
  <p:transition spd="slow">
    <p:wheel spokes="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ADFE6C11-E5AB-44CA-B0A6-25ACC717B9DA}" type="datetimeFigureOut">
              <a:rPr lang="en-US" smtClean="0"/>
              <a:t>9/14/2014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44FFF1-9ECC-4ED9-9B4B-1C746F6AF4CA}" type="slidenum">
              <a:rPr lang="en-US" smtClean="0"/>
              <a:t>‹#›</a:t>
            </a:fld>
            <a:endParaRPr lang="en-US" dirty="0"/>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wheel spokes="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DFE6C11-E5AB-44CA-B0A6-25ACC717B9DA}" type="datetimeFigureOut">
              <a:rPr lang="en-US" smtClean="0"/>
              <a:t>9/14/2014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44FFF1-9ECC-4ED9-9B4B-1C746F6AF4CA}" type="slidenum">
              <a:rPr lang="en-US" smtClean="0"/>
              <a:t>‹#›</a:t>
            </a:fld>
            <a:endParaRPr lang="en-US" dirty="0"/>
          </a:p>
        </p:txBody>
      </p:sp>
    </p:spTree>
  </p:cSld>
  <p:clrMapOvr>
    <a:masterClrMapping/>
  </p:clrMapOvr>
  <p:transition spd="slow">
    <p:wheel spokes="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FE6C11-E5AB-44CA-B0A6-25ACC717B9DA}" type="datetimeFigureOut">
              <a:rPr lang="en-US" smtClean="0"/>
              <a:t>9/14/2014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44FFF1-9ECC-4ED9-9B4B-1C746F6AF4CA}" type="slidenum">
              <a:rPr lang="en-US" smtClean="0"/>
              <a:t>‹#›</a:t>
            </a:fld>
            <a:endParaRPr lang="en-US" dirty="0"/>
          </a:p>
        </p:txBody>
      </p:sp>
    </p:spTree>
  </p:cSld>
  <p:clrMapOvr>
    <a:masterClrMapping/>
  </p:clrMapOvr>
  <p:transition spd="slow">
    <p:wheel spokes="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ADFE6C11-E5AB-44CA-B0A6-25ACC717B9DA}" type="datetimeFigureOut">
              <a:rPr lang="en-US" smtClean="0"/>
              <a:t>9/14/2014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44FFF1-9ECC-4ED9-9B4B-1C746F6AF4CA}" type="slidenum">
              <a:rPr lang="en-US" smtClean="0"/>
              <a:t>‹#›</a:t>
            </a:fld>
            <a:endParaRPr lang="en-US" dirty="0"/>
          </a:p>
        </p:txBody>
      </p:sp>
    </p:spTree>
  </p:cSld>
  <p:clrMapOvr>
    <a:masterClrMapping/>
  </p:clrMapOvr>
  <p:transition spd="slow">
    <p:wheel spokes="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ADFE6C11-E5AB-44CA-B0A6-25ACC717B9DA}" type="datetimeFigureOut">
              <a:rPr lang="en-US" smtClean="0"/>
              <a:t>9/14/2014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44FFF1-9ECC-4ED9-9B4B-1C746F6AF4CA}" type="slidenum">
              <a:rPr lang="en-US" smtClean="0"/>
              <a:t>‹#›</a:t>
            </a:fld>
            <a:endParaRPr lang="en-US"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spd="slow">
    <p:wheel spokes="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FE6C11-E5AB-44CA-B0A6-25ACC717B9DA}" type="datetimeFigureOut">
              <a:rPr lang="en-US" smtClean="0"/>
              <a:t>9/14/2014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44FFF1-9ECC-4ED9-9B4B-1C746F6AF4CA}" type="slidenum">
              <a:rPr lang="en-US" smtClean="0"/>
              <a:t>‹#›</a:t>
            </a:fld>
            <a:endParaRPr lang="en-US"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Tree>
  </p:cSld>
  <p:clrMapOvr>
    <a:masterClrMapping/>
  </p:clrMapOvr>
  <p:transition spd="slow">
    <p:wheel spokes="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ADFE6C11-E5AB-44CA-B0A6-25ACC717B9DA}" type="datetimeFigureOut">
              <a:rPr lang="en-US" smtClean="0"/>
              <a:t>9/14/2014</a:t>
            </a:fld>
            <a:endParaRPr lang="en-US"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4844FFF1-9ECC-4ED9-9B4B-1C746F6AF4CA}" type="slidenum">
              <a:rPr lang="en-US" smtClean="0"/>
              <a:t>‹#›</a:t>
            </a:fld>
            <a:endParaRPr lang="en-US"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spd="slow">
    <p:wheel spokes="1"/>
  </p:transition>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endParaRPr lang="en-US" dirty="0"/>
          </a:p>
          <a:p>
            <a:endParaRPr lang="en-US" dirty="0" smtClean="0"/>
          </a:p>
          <a:p>
            <a:endParaRPr lang="en-US" dirty="0"/>
          </a:p>
          <a:p>
            <a:pPr marL="0" indent="0">
              <a:buNone/>
            </a:pPr>
            <a:endParaRPr lang="en-US" dirty="0"/>
          </a:p>
          <a:p>
            <a:r>
              <a:rPr lang="en-US" dirty="0" smtClean="0"/>
              <a:t>                                       Chicago Children Bible Fellowship</a:t>
            </a:r>
          </a:p>
          <a:p>
            <a:r>
              <a:rPr lang="en-US" dirty="0"/>
              <a:t> </a:t>
            </a:r>
            <a:r>
              <a:rPr lang="en-US" dirty="0" smtClean="0"/>
              <a:t>                                                                        Isaac  Y.  Choi</a:t>
            </a:r>
            <a:endParaRPr lang="en-US" dirty="0"/>
          </a:p>
        </p:txBody>
      </p:sp>
      <p:sp>
        <p:nvSpPr>
          <p:cNvPr id="3" name="Title 2"/>
          <p:cNvSpPr>
            <a:spLocks noGrp="1"/>
          </p:cNvSpPr>
          <p:nvPr>
            <p:ph type="title"/>
          </p:nvPr>
        </p:nvSpPr>
        <p:spPr/>
        <p:txBody>
          <a:bodyPr>
            <a:normAutofit fontScale="90000"/>
          </a:bodyPr>
          <a:lstStyle/>
          <a:p>
            <a:r>
              <a:rPr lang="en-US" dirty="0" smtClean="0"/>
              <a:t>Children Bible Fellowship</a:t>
            </a:r>
            <a:br>
              <a:rPr lang="en-US" dirty="0" smtClean="0"/>
            </a:br>
            <a:r>
              <a:rPr lang="en-US" dirty="0" smtClean="0"/>
              <a:t>(CBF)</a:t>
            </a:r>
            <a:endParaRPr lang="en-US" dirty="0"/>
          </a:p>
        </p:txBody>
      </p:sp>
    </p:spTree>
    <p:extLst>
      <p:ext uri="{BB962C8B-B14F-4D97-AF65-F5344CB8AC3E}">
        <p14:creationId xmlns:p14="http://schemas.microsoft.com/office/powerpoint/2010/main" val="4001555235"/>
      </p:ext>
    </p:extLst>
  </p:cSld>
  <p:clrMapOvr>
    <a:masterClrMapping/>
  </p:clrMapOvr>
  <p:transition spd="slow">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838200"/>
            <a:ext cx="8229600" cy="1252728"/>
          </a:xfrm>
        </p:spPr>
        <p:txBody>
          <a:bodyPr>
            <a:noAutofit/>
          </a:bodyPr>
          <a:lstStyle/>
          <a:p>
            <a:pPr lvl="0" algn="l"/>
            <a:r>
              <a:rPr lang="en-US" sz="3600" b="1" dirty="0" smtClean="0"/>
              <a:t/>
            </a:r>
            <a:br>
              <a:rPr lang="en-US" sz="3600" b="1" dirty="0" smtClean="0"/>
            </a:br>
            <a:r>
              <a:rPr lang="en-US" sz="3600" b="1" dirty="0" smtClean="0"/>
              <a:t>1. Bible </a:t>
            </a:r>
            <a:r>
              <a:rPr lang="en-US" sz="3600" b="1" dirty="0"/>
              <a:t>study and worship service:</a:t>
            </a:r>
            <a:r>
              <a:rPr lang="en-US" sz="3600" dirty="0"/>
              <a:t/>
            </a:r>
            <a:br>
              <a:rPr lang="en-US" sz="3600" dirty="0"/>
            </a:br>
            <a:r>
              <a:rPr lang="en-US" sz="3600" dirty="0"/>
              <a:t/>
            </a:r>
            <a:br>
              <a:rPr lang="en-US" sz="3600" dirty="0"/>
            </a:br>
            <a:endParaRPr lang="en-US" sz="3600" dirty="0"/>
          </a:p>
        </p:txBody>
      </p:sp>
      <p:sp>
        <p:nvSpPr>
          <p:cNvPr id="5" name="Text Placeholder 4"/>
          <p:cNvSpPr>
            <a:spLocks noGrp="1"/>
          </p:cNvSpPr>
          <p:nvPr>
            <p:ph type="body" idx="1"/>
          </p:nvPr>
        </p:nvSpPr>
        <p:spPr>
          <a:xfrm>
            <a:off x="565404" y="1676400"/>
            <a:ext cx="3822192" cy="639762"/>
          </a:xfrm>
        </p:spPr>
        <p:txBody>
          <a:bodyPr>
            <a:normAutofit/>
          </a:bodyPr>
          <a:lstStyle/>
          <a:p>
            <a:r>
              <a:rPr lang="en-US" sz="3000" b="1" dirty="0"/>
              <a:t>For these purposes:</a:t>
            </a:r>
            <a:endParaRPr lang="en-US" sz="3000" dirty="0"/>
          </a:p>
        </p:txBody>
      </p:sp>
      <p:sp>
        <p:nvSpPr>
          <p:cNvPr id="6" name="Content Placeholder 5"/>
          <p:cNvSpPr>
            <a:spLocks noGrp="1"/>
          </p:cNvSpPr>
          <p:nvPr>
            <p:ph sz="half" idx="2"/>
          </p:nvPr>
        </p:nvSpPr>
        <p:spPr>
          <a:xfrm>
            <a:off x="990600" y="3429000"/>
            <a:ext cx="3820055" cy="2697163"/>
          </a:xfrm>
        </p:spPr>
        <p:txBody>
          <a:bodyPr>
            <a:normAutofit fontScale="92500" lnSpcReduction="10000"/>
          </a:bodyPr>
          <a:lstStyle/>
          <a:p>
            <a:r>
              <a:rPr lang="en-US" b="1" dirty="0"/>
              <a:t>Faithful</a:t>
            </a:r>
            <a:endParaRPr lang="en-US" dirty="0"/>
          </a:p>
          <a:p>
            <a:r>
              <a:rPr lang="en-US" b="1" dirty="0"/>
              <a:t>Responsible</a:t>
            </a:r>
            <a:endParaRPr lang="en-US" dirty="0"/>
          </a:p>
          <a:p>
            <a:r>
              <a:rPr lang="en-US" b="1" dirty="0"/>
              <a:t>Knowledgeable</a:t>
            </a:r>
            <a:endParaRPr lang="en-US" dirty="0"/>
          </a:p>
          <a:p>
            <a:r>
              <a:rPr lang="en-US" b="1" dirty="0"/>
              <a:t>Loving</a:t>
            </a:r>
            <a:endParaRPr lang="en-US" dirty="0"/>
          </a:p>
          <a:p>
            <a:r>
              <a:rPr lang="en-US" b="1" dirty="0"/>
              <a:t>Humble</a:t>
            </a:r>
            <a:endParaRPr lang="en-US" dirty="0"/>
          </a:p>
          <a:p>
            <a:r>
              <a:rPr lang="en-US" b="1" dirty="0"/>
              <a:t>Saving souls</a:t>
            </a:r>
            <a:endParaRPr lang="en-US" dirty="0"/>
          </a:p>
          <a:p>
            <a:r>
              <a:rPr lang="en-US" b="1" dirty="0"/>
              <a:t>Parental heart</a:t>
            </a:r>
            <a:endParaRPr lang="en-US" dirty="0"/>
          </a:p>
          <a:p>
            <a:r>
              <a:rPr lang="en-US" b="1" dirty="0" smtClean="0"/>
              <a:t>Role </a:t>
            </a:r>
            <a:r>
              <a:rPr lang="en-US" b="1" dirty="0"/>
              <a:t>model</a:t>
            </a:r>
            <a:endParaRPr lang="en-US" dirty="0"/>
          </a:p>
        </p:txBody>
      </p:sp>
      <p:sp>
        <p:nvSpPr>
          <p:cNvPr id="7" name="Text Placeholder 6"/>
          <p:cNvSpPr>
            <a:spLocks noGrp="1"/>
          </p:cNvSpPr>
          <p:nvPr>
            <p:ph type="body" sz="quarter" idx="3"/>
          </p:nvPr>
        </p:nvSpPr>
        <p:spPr/>
        <p:txBody>
          <a:bodyPr/>
          <a:lstStyle/>
          <a:p>
            <a:pPr lvl="0"/>
            <a:r>
              <a:rPr lang="en-US" b="1" dirty="0"/>
              <a:t>Required for:</a:t>
            </a:r>
            <a:endParaRPr lang="en-US" dirty="0"/>
          </a:p>
          <a:p>
            <a:endParaRPr lang="en-US" dirty="0"/>
          </a:p>
        </p:txBody>
      </p:sp>
      <p:sp>
        <p:nvSpPr>
          <p:cNvPr id="8" name="Content Placeholder 7"/>
          <p:cNvSpPr>
            <a:spLocks noGrp="1"/>
          </p:cNvSpPr>
          <p:nvPr>
            <p:ph sz="quarter" idx="4"/>
          </p:nvPr>
        </p:nvSpPr>
        <p:spPr>
          <a:xfrm>
            <a:off x="4114800" y="3267164"/>
            <a:ext cx="4123817" cy="4038600"/>
          </a:xfrm>
        </p:spPr>
        <p:txBody>
          <a:bodyPr anchor="t">
            <a:normAutofit/>
          </a:bodyPr>
          <a:lstStyle/>
          <a:p>
            <a:pPr marL="627063" lvl="2" indent="0">
              <a:buNone/>
            </a:pPr>
            <a:r>
              <a:rPr lang="en-US" sz="1500" b="1" dirty="0" smtClean="0"/>
              <a:t>Teacher </a:t>
            </a:r>
            <a:r>
              <a:rPr lang="en-US" sz="1500" b="1" dirty="0"/>
              <a:t>education (on-going</a:t>
            </a:r>
            <a:r>
              <a:rPr lang="en-US" sz="1500" b="1" dirty="0" smtClean="0"/>
              <a:t>)</a:t>
            </a:r>
          </a:p>
          <a:p>
            <a:pPr marL="301943" lvl="1" indent="0">
              <a:buNone/>
            </a:pPr>
            <a:r>
              <a:rPr lang="en-US" sz="1500" b="1" dirty="0" smtClean="0"/>
              <a:t>        Teacher </a:t>
            </a:r>
            <a:r>
              <a:rPr lang="en-US" sz="1500" b="1" dirty="0"/>
              <a:t>training (work-shop, seminar)</a:t>
            </a:r>
            <a:endParaRPr lang="en-US" sz="1500" dirty="0"/>
          </a:p>
          <a:p>
            <a:pPr marL="301943" lvl="1" indent="0">
              <a:buNone/>
            </a:pPr>
            <a:r>
              <a:rPr lang="en-US" sz="1500" b="1" dirty="0" smtClean="0"/>
              <a:t>        Teachers</a:t>
            </a:r>
            <a:r>
              <a:rPr lang="en-US" sz="1500" b="1" dirty="0"/>
              <a:t>’ conference</a:t>
            </a:r>
            <a:endParaRPr lang="en-US" sz="1500" dirty="0"/>
          </a:p>
          <a:p>
            <a:pPr marL="301943" lvl="1" indent="0">
              <a:buNone/>
            </a:pPr>
            <a:r>
              <a:rPr lang="en-US" sz="1500" b="1" dirty="0" smtClean="0"/>
              <a:t>        Book </a:t>
            </a:r>
            <a:r>
              <a:rPr lang="en-US" sz="1500" b="1" dirty="0"/>
              <a:t>report</a:t>
            </a:r>
            <a:endParaRPr lang="en-US" sz="1500" dirty="0"/>
          </a:p>
          <a:p>
            <a:pPr marL="301943" lvl="1" indent="0">
              <a:buNone/>
            </a:pPr>
            <a:r>
              <a:rPr lang="en-US" sz="1500" b="1" dirty="0" smtClean="0"/>
              <a:t>        Curriculum </a:t>
            </a:r>
            <a:r>
              <a:rPr lang="en-US" sz="1500" b="1" dirty="0"/>
              <a:t>writing</a:t>
            </a:r>
            <a:endParaRPr lang="en-US" sz="1500" dirty="0"/>
          </a:p>
          <a:p>
            <a:pPr marL="301943" lvl="1" indent="0">
              <a:buNone/>
            </a:pPr>
            <a:r>
              <a:rPr lang="en-US" sz="1500" b="1" dirty="0" smtClean="0"/>
              <a:t>        Teachers</a:t>
            </a:r>
            <a:r>
              <a:rPr lang="en-US" sz="1500" b="1" dirty="0"/>
              <a:t>’ net-working</a:t>
            </a:r>
            <a:endParaRPr lang="en-US" sz="1500" dirty="0"/>
          </a:p>
          <a:p>
            <a:pPr marL="0" indent="0">
              <a:buNone/>
            </a:pPr>
            <a:endParaRPr lang="en-US" sz="1500" b="1" dirty="0" smtClean="0"/>
          </a:p>
          <a:p>
            <a:pPr marL="0" indent="0">
              <a:buNone/>
            </a:pPr>
            <a:r>
              <a:rPr lang="en-US" b="1" dirty="0" smtClean="0"/>
              <a:t>This </a:t>
            </a:r>
            <a:r>
              <a:rPr lang="en-US" b="1" dirty="0"/>
              <a:t>developing process forms new leadership in the  church as well</a:t>
            </a:r>
            <a:endParaRPr lang="en-US" dirty="0"/>
          </a:p>
          <a:p>
            <a:pPr marL="0" indent="0">
              <a:buNone/>
            </a:pPr>
            <a:endParaRPr lang="en-US" dirty="0"/>
          </a:p>
        </p:txBody>
      </p:sp>
      <p:sp>
        <p:nvSpPr>
          <p:cNvPr id="9" name="TextBox 8"/>
          <p:cNvSpPr txBox="1"/>
          <p:nvPr/>
        </p:nvSpPr>
        <p:spPr>
          <a:xfrm>
            <a:off x="838200" y="2667000"/>
            <a:ext cx="3276600" cy="1200329"/>
          </a:xfrm>
          <a:prstGeom prst="rect">
            <a:avLst/>
          </a:prstGeom>
          <a:noFill/>
        </p:spPr>
        <p:txBody>
          <a:bodyPr wrap="square" rtlCol="0">
            <a:spAutoFit/>
          </a:bodyPr>
          <a:lstStyle/>
          <a:p>
            <a:pPr marL="342900" indent="-342900">
              <a:buAutoNum type="arabicParenBoth"/>
            </a:pPr>
            <a:r>
              <a:rPr lang="en-US" b="1" dirty="0" smtClean="0">
                <a:solidFill>
                  <a:schemeClr val="tx2"/>
                </a:solidFill>
              </a:rPr>
              <a:t>Teacher </a:t>
            </a:r>
            <a:r>
              <a:rPr lang="en-US" b="1" dirty="0">
                <a:solidFill>
                  <a:schemeClr val="tx2"/>
                </a:solidFill>
              </a:rPr>
              <a:t>( three roles </a:t>
            </a:r>
            <a:r>
              <a:rPr lang="en-US" b="1" dirty="0" smtClean="0">
                <a:solidFill>
                  <a:schemeClr val="tx2"/>
                </a:solidFill>
              </a:rPr>
              <a:t>)</a:t>
            </a:r>
          </a:p>
          <a:p>
            <a:pPr lvl="0"/>
            <a:r>
              <a:rPr lang="en-US" b="1" dirty="0">
                <a:solidFill>
                  <a:schemeClr val="tx2"/>
                </a:solidFill>
              </a:rPr>
              <a:t>Teacher + Shepherd + Parent</a:t>
            </a:r>
            <a:endParaRPr lang="en-US" dirty="0">
              <a:solidFill>
                <a:schemeClr val="tx2"/>
              </a:solidFill>
            </a:endParaRPr>
          </a:p>
          <a:p>
            <a:endParaRPr lang="en-US" dirty="0">
              <a:solidFill>
                <a:schemeClr val="tx2"/>
              </a:solidFill>
            </a:endParaRPr>
          </a:p>
          <a:p>
            <a:endParaRPr lang="en-US" dirty="0"/>
          </a:p>
        </p:txBody>
      </p:sp>
    </p:spTree>
    <p:extLst>
      <p:ext uri="{BB962C8B-B14F-4D97-AF65-F5344CB8AC3E}">
        <p14:creationId xmlns:p14="http://schemas.microsoft.com/office/powerpoint/2010/main" val="1903812084"/>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1" end="1"/>
                                            </p:txEl>
                                          </p:spTgt>
                                        </p:tgtEl>
                                        <p:attrNameLst>
                                          <p:attrName>style.visibility</p:attrName>
                                        </p:attrNameLst>
                                      </p:cBhvr>
                                      <p:to>
                                        <p:strVal val="visible"/>
                                      </p:to>
                                    </p:set>
                                    <p:anim calcmode="lin" valueType="num">
                                      <p:cBhvr additive="base">
                                        <p:cTn id="25"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2" end="2"/>
                                            </p:txEl>
                                          </p:spTgt>
                                        </p:tgtEl>
                                        <p:attrNameLst>
                                          <p:attrName>style.visibility</p:attrName>
                                        </p:attrNameLst>
                                      </p:cBhvr>
                                      <p:to>
                                        <p:strVal val="visible"/>
                                      </p:to>
                                    </p:set>
                                    <p:anim calcmode="lin" valueType="num">
                                      <p:cBhvr additive="base">
                                        <p:cTn id="31"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3" end="3"/>
                                            </p:txEl>
                                          </p:spTgt>
                                        </p:tgtEl>
                                        <p:attrNameLst>
                                          <p:attrName>style.visibility</p:attrName>
                                        </p:attrNameLst>
                                      </p:cBhvr>
                                      <p:to>
                                        <p:strVal val="visible"/>
                                      </p:to>
                                    </p:set>
                                    <p:anim calcmode="lin" valueType="num">
                                      <p:cBhvr additive="base">
                                        <p:cTn id="37"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txEl>
                                              <p:pRg st="4" end="4"/>
                                            </p:txEl>
                                          </p:spTgt>
                                        </p:tgtEl>
                                        <p:attrNameLst>
                                          <p:attrName>style.visibility</p:attrName>
                                        </p:attrNameLst>
                                      </p:cBhvr>
                                      <p:to>
                                        <p:strVal val="visible"/>
                                      </p:to>
                                    </p:set>
                                    <p:anim calcmode="lin" valueType="num">
                                      <p:cBhvr additive="base">
                                        <p:cTn id="43"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
                                            <p:txEl>
                                              <p:pRg st="5" end="5"/>
                                            </p:txEl>
                                          </p:spTgt>
                                        </p:tgtEl>
                                        <p:attrNameLst>
                                          <p:attrName>style.visibility</p:attrName>
                                        </p:attrNameLst>
                                      </p:cBhvr>
                                      <p:to>
                                        <p:strVal val="visible"/>
                                      </p:to>
                                    </p:set>
                                    <p:anim calcmode="lin" valueType="num">
                                      <p:cBhvr additive="base">
                                        <p:cTn id="49"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6" end="6"/>
                                            </p:txEl>
                                          </p:spTgt>
                                        </p:tgtEl>
                                        <p:attrNameLst>
                                          <p:attrName>style.visibility</p:attrName>
                                        </p:attrNameLst>
                                      </p:cBhvr>
                                      <p:to>
                                        <p:strVal val="visible"/>
                                      </p:to>
                                    </p:set>
                                    <p:anim calcmode="lin" valueType="num">
                                      <p:cBhvr additive="base">
                                        <p:cTn id="55"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6">
                                            <p:txEl>
                                              <p:pRg st="7" end="7"/>
                                            </p:txEl>
                                          </p:spTgt>
                                        </p:tgtEl>
                                        <p:attrNameLst>
                                          <p:attrName>style.visibility</p:attrName>
                                        </p:attrNameLst>
                                      </p:cBhvr>
                                      <p:to>
                                        <p:strVal val="visible"/>
                                      </p:to>
                                    </p:set>
                                    <p:anim calcmode="lin" valueType="num">
                                      <p:cBhvr additive="base">
                                        <p:cTn id="61"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7">
                                            <p:txEl>
                                              <p:pRg st="0" end="0"/>
                                            </p:txEl>
                                          </p:spTgt>
                                        </p:tgtEl>
                                        <p:attrNameLst>
                                          <p:attrName>style.visibility</p:attrName>
                                        </p:attrNameLst>
                                      </p:cBhvr>
                                      <p:to>
                                        <p:strVal val="visible"/>
                                      </p:to>
                                    </p:set>
                                    <p:animEffect transition="in" filter="barn(inVertical)">
                                      <p:cBhvr>
                                        <p:cTn id="67" dur="500"/>
                                        <p:tgtEl>
                                          <p:spTgt spid="7">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8">
                                            <p:txEl>
                                              <p:pRg st="0" end="0"/>
                                            </p:txEl>
                                          </p:spTgt>
                                        </p:tgtEl>
                                        <p:attrNameLst>
                                          <p:attrName>style.visibility</p:attrName>
                                        </p:attrNameLst>
                                      </p:cBhvr>
                                      <p:to>
                                        <p:strVal val="visible"/>
                                      </p:to>
                                    </p:set>
                                    <p:animEffect transition="in" filter="barn(inVertical)">
                                      <p:cBhvr>
                                        <p:cTn id="72" dur="500"/>
                                        <p:tgtEl>
                                          <p:spTgt spid="8">
                                            <p:txEl>
                                              <p:pRg st="0" end="0"/>
                                            </p:txEl>
                                          </p:spTgt>
                                        </p:tgtEl>
                                      </p:cBhvr>
                                    </p:animEffect>
                                  </p:childTnLst>
                                </p:cTn>
                              </p:par>
                              <p:par>
                                <p:cTn id="73" presetID="16" presetClass="entr" presetSubtype="21" fill="hold" grpId="0" nodeType="withEffect">
                                  <p:stCondLst>
                                    <p:cond delay="0"/>
                                  </p:stCondLst>
                                  <p:childTnLst>
                                    <p:set>
                                      <p:cBhvr>
                                        <p:cTn id="74" dur="1" fill="hold">
                                          <p:stCondLst>
                                            <p:cond delay="0"/>
                                          </p:stCondLst>
                                        </p:cTn>
                                        <p:tgtEl>
                                          <p:spTgt spid="8">
                                            <p:txEl>
                                              <p:pRg st="1" end="1"/>
                                            </p:txEl>
                                          </p:spTgt>
                                        </p:tgtEl>
                                        <p:attrNameLst>
                                          <p:attrName>style.visibility</p:attrName>
                                        </p:attrNameLst>
                                      </p:cBhvr>
                                      <p:to>
                                        <p:strVal val="visible"/>
                                      </p:to>
                                    </p:set>
                                    <p:animEffect transition="in" filter="barn(inVertical)">
                                      <p:cBhvr>
                                        <p:cTn id="75" dur="500"/>
                                        <p:tgtEl>
                                          <p:spTgt spid="8">
                                            <p:txEl>
                                              <p:pRg st="1" end="1"/>
                                            </p:txEl>
                                          </p:spTgt>
                                        </p:tgtEl>
                                      </p:cBhvr>
                                    </p:animEffect>
                                  </p:childTnLst>
                                </p:cTn>
                              </p:par>
                              <p:par>
                                <p:cTn id="76" presetID="16" presetClass="entr" presetSubtype="21" fill="hold" grpId="0" nodeType="withEffect">
                                  <p:stCondLst>
                                    <p:cond delay="0"/>
                                  </p:stCondLst>
                                  <p:childTnLst>
                                    <p:set>
                                      <p:cBhvr>
                                        <p:cTn id="77" dur="1" fill="hold">
                                          <p:stCondLst>
                                            <p:cond delay="0"/>
                                          </p:stCondLst>
                                        </p:cTn>
                                        <p:tgtEl>
                                          <p:spTgt spid="8">
                                            <p:txEl>
                                              <p:pRg st="2" end="2"/>
                                            </p:txEl>
                                          </p:spTgt>
                                        </p:tgtEl>
                                        <p:attrNameLst>
                                          <p:attrName>style.visibility</p:attrName>
                                        </p:attrNameLst>
                                      </p:cBhvr>
                                      <p:to>
                                        <p:strVal val="visible"/>
                                      </p:to>
                                    </p:set>
                                    <p:animEffect transition="in" filter="barn(inVertical)">
                                      <p:cBhvr>
                                        <p:cTn id="78" dur="500"/>
                                        <p:tgtEl>
                                          <p:spTgt spid="8">
                                            <p:txEl>
                                              <p:pRg st="2" end="2"/>
                                            </p:txEl>
                                          </p:spTgt>
                                        </p:tgtEl>
                                      </p:cBhvr>
                                    </p:animEffect>
                                  </p:childTnLst>
                                </p:cTn>
                              </p:par>
                              <p:par>
                                <p:cTn id="79" presetID="16" presetClass="entr" presetSubtype="21" fill="hold" grpId="0" nodeType="withEffect">
                                  <p:stCondLst>
                                    <p:cond delay="0"/>
                                  </p:stCondLst>
                                  <p:childTnLst>
                                    <p:set>
                                      <p:cBhvr>
                                        <p:cTn id="80" dur="1" fill="hold">
                                          <p:stCondLst>
                                            <p:cond delay="0"/>
                                          </p:stCondLst>
                                        </p:cTn>
                                        <p:tgtEl>
                                          <p:spTgt spid="8">
                                            <p:txEl>
                                              <p:pRg st="3" end="3"/>
                                            </p:txEl>
                                          </p:spTgt>
                                        </p:tgtEl>
                                        <p:attrNameLst>
                                          <p:attrName>style.visibility</p:attrName>
                                        </p:attrNameLst>
                                      </p:cBhvr>
                                      <p:to>
                                        <p:strVal val="visible"/>
                                      </p:to>
                                    </p:set>
                                    <p:animEffect transition="in" filter="barn(inVertical)">
                                      <p:cBhvr>
                                        <p:cTn id="81" dur="500"/>
                                        <p:tgtEl>
                                          <p:spTgt spid="8">
                                            <p:txEl>
                                              <p:pRg st="3" end="3"/>
                                            </p:txEl>
                                          </p:spTgt>
                                        </p:tgtEl>
                                      </p:cBhvr>
                                    </p:animEffect>
                                  </p:childTnLst>
                                </p:cTn>
                              </p:par>
                              <p:par>
                                <p:cTn id="82" presetID="16" presetClass="entr" presetSubtype="21" fill="hold" grpId="0" nodeType="withEffect">
                                  <p:stCondLst>
                                    <p:cond delay="0"/>
                                  </p:stCondLst>
                                  <p:childTnLst>
                                    <p:set>
                                      <p:cBhvr>
                                        <p:cTn id="83" dur="1" fill="hold">
                                          <p:stCondLst>
                                            <p:cond delay="0"/>
                                          </p:stCondLst>
                                        </p:cTn>
                                        <p:tgtEl>
                                          <p:spTgt spid="8">
                                            <p:txEl>
                                              <p:pRg st="4" end="4"/>
                                            </p:txEl>
                                          </p:spTgt>
                                        </p:tgtEl>
                                        <p:attrNameLst>
                                          <p:attrName>style.visibility</p:attrName>
                                        </p:attrNameLst>
                                      </p:cBhvr>
                                      <p:to>
                                        <p:strVal val="visible"/>
                                      </p:to>
                                    </p:set>
                                    <p:animEffect transition="in" filter="barn(inVertical)">
                                      <p:cBhvr>
                                        <p:cTn id="84" dur="500"/>
                                        <p:tgtEl>
                                          <p:spTgt spid="8">
                                            <p:txEl>
                                              <p:pRg st="4" end="4"/>
                                            </p:txEl>
                                          </p:spTgt>
                                        </p:tgtEl>
                                      </p:cBhvr>
                                    </p:animEffect>
                                  </p:childTnLst>
                                </p:cTn>
                              </p:par>
                              <p:par>
                                <p:cTn id="85" presetID="16" presetClass="entr" presetSubtype="21" fill="hold" grpId="0" nodeType="withEffect">
                                  <p:stCondLst>
                                    <p:cond delay="0"/>
                                  </p:stCondLst>
                                  <p:childTnLst>
                                    <p:set>
                                      <p:cBhvr>
                                        <p:cTn id="86" dur="1" fill="hold">
                                          <p:stCondLst>
                                            <p:cond delay="0"/>
                                          </p:stCondLst>
                                        </p:cTn>
                                        <p:tgtEl>
                                          <p:spTgt spid="8">
                                            <p:txEl>
                                              <p:pRg st="5" end="5"/>
                                            </p:txEl>
                                          </p:spTgt>
                                        </p:tgtEl>
                                        <p:attrNameLst>
                                          <p:attrName>style.visibility</p:attrName>
                                        </p:attrNameLst>
                                      </p:cBhvr>
                                      <p:to>
                                        <p:strVal val="visible"/>
                                      </p:to>
                                    </p:set>
                                    <p:animEffect transition="in" filter="barn(inVertical)">
                                      <p:cBhvr>
                                        <p:cTn id="87" dur="500"/>
                                        <p:tgtEl>
                                          <p:spTgt spid="8">
                                            <p:txEl>
                                              <p:pRg st="5" end="5"/>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8">
                                            <p:txEl>
                                              <p:pRg st="7" end="7"/>
                                            </p:txEl>
                                          </p:spTgt>
                                        </p:tgtEl>
                                        <p:attrNameLst>
                                          <p:attrName>style.visibility</p:attrName>
                                        </p:attrNameLst>
                                      </p:cBhvr>
                                      <p:to>
                                        <p:strVal val="visible"/>
                                      </p:to>
                                    </p:set>
                                    <p:animEffect transition="in" filter="barn(inVertical)">
                                      <p:cBhvr>
                                        <p:cTn id="92" dur="500"/>
                                        <p:tgtEl>
                                          <p:spTgt spid="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7" grpId="0" build="p"/>
      <p:bldP spid="8" grpId="0" build="p"/>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1. Bible study and worship service:</a:t>
            </a:r>
            <a:endParaRPr lang="en-US" dirty="0"/>
          </a:p>
        </p:txBody>
      </p:sp>
      <p:sp>
        <p:nvSpPr>
          <p:cNvPr id="3" name="Text Placeholder 2"/>
          <p:cNvSpPr>
            <a:spLocks noGrp="1"/>
          </p:cNvSpPr>
          <p:nvPr>
            <p:ph type="body" idx="1"/>
          </p:nvPr>
        </p:nvSpPr>
        <p:spPr>
          <a:xfrm>
            <a:off x="533400" y="1828800"/>
            <a:ext cx="3822192" cy="639762"/>
          </a:xfrm>
        </p:spPr>
        <p:txBody>
          <a:bodyPr/>
          <a:lstStyle/>
          <a:p>
            <a:r>
              <a:rPr lang="en-US" sz="2500" b="1" dirty="0"/>
              <a:t>(2) Curriculum;</a:t>
            </a:r>
          </a:p>
          <a:p>
            <a:endParaRPr lang="en-US" dirty="0"/>
          </a:p>
        </p:txBody>
      </p:sp>
      <p:sp>
        <p:nvSpPr>
          <p:cNvPr id="4" name="Content Placeholder 3"/>
          <p:cNvSpPr>
            <a:spLocks noGrp="1"/>
          </p:cNvSpPr>
          <p:nvPr>
            <p:ph sz="half" idx="2"/>
          </p:nvPr>
        </p:nvSpPr>
        <p:spPr>
          <a:xfrm>
            <a:off x="685800" y="2286000"/>
            <a:ext cx="3820055" cy="2697163"/>
          </a:xfrm>
        </p:spPr>
        <p:txBody>
          <a:bodyPr>
            <a:normAutofit lnSpcReduction="10000"/>
          </a:bodyPr>
          <a:lstStyle/>
          <a:p>
            <a:pPr lvl="0"/>
            <a:r>
              <a:rPr lang="en-US" sz="2200" b="1" dirty="0"/>
              <a:t>Bible centered</a:t>
            </a:r>
            <a:endParaRPr lang="en-US" sz="2200" dirty="0"/>
          </a:p>
          <a:p>
            <a:pPr lvl="0"/>
            <a:r>
              <a:rPr lang="en-US" sz="2200" b="1" dirty="0"/>
              <a:t>Easy to understand</a:t>
            </a:r>
            <a:endParaRPr lang="en-US" sz="2200" dirty="0"/>
          </a:p>
          <a:p>
            <a:pPr lvl="0"/>
            <a:r>
              <a:rPr lang="en-US" sz="2200" b="1" dirty="0"/>
              <a:t>Doable practice</a:t>
            </a:r>
            <a:endParaRPr lang="en-US" sz="2200" dirty="0"/>
          </a:p>
          <a:p>
            <a:pPr lvl="0"/>
            <a:r>
              <a:rPr lang="en-US" sz="2200" b="1" dirty="0"/>
              <a:t>Systematic</a:t>
            </a:r>
            <a:endParaRPr lang="en-US" sz="2200" dirty="0"/>
          </a:p>
          <a:p>
            <a:pPr lvl="0"/>
            <a:r>
              <a:rPr lang="en-US" sz="2200" b="1" dirty="0"/>
              <a:t>Need to update and revise</a:t>
            </a:r>
            <a:endParaRPr lang="en-US" sz="2200" dirty="0"/>
          </a:p>
          <a:p>
            <a:pPr lvl="0"/>
            <a:r>
              <a:rPr lang="en-US" sz="2200" b="1" dirty="0"/>
              <a:t>Guide and references for teacher</a:t>
            </a:r>
            <a:endParaRPr lang="en-US" sz="2200" dirty="0"/>
          </a:p>
          <a:p>
            <a:endParaRPr lang="en-US" dirty="0"/>
          </a:p>
        </p:txBody>
      </p:sp>
      <p:sp>
        <p:nvSpPr>
          <p:cNvPr id="5" name="Text Placeholder 4"/>
          <p:cNvSpPr>
            <a:spLocks noGrp="1"/>
          </p:cNvSpPr>
          <p:nvPr>
            <p:ph type="body" sz="quarter" idx="3"/>
          </p:nvPr>
        </p:nvSpPr>
        <p:spPr>
          <a:xfrm>
            <a:off x="4648200" y="1905000"/>
            <a:ext cx="3822192" cy="639762"/>
          </a:xfrm>
        </p:spPr>
        <p:txBody>
          <a:bodyPr/>
          <a:lstStyle/>
          <a:p>
            <a:r>
              <a:rPr lang="en-US" sz="2500" b="1" dirty="0"/>
              <a:t>Special focus on:</a:t>
            </a:r>
            <a:endParaRPr lang="en-US" sz="2500" dirty="0"/>
          </a:p>
          <a:p>
            <a:endParaRPr lang="en-US" dirty="0"/>
          </a:p>
        </p:txBody>
      </p:sp>
      <p:sp>
        <p:nvSpPr>
          <p:cNvPr id="6" name="Content Placeholder 5"/>
          <p:cNvSpPr>
            <a:spLocks noGrp="1"/>
          </p:cNvSpPr>
          <p:nvPr>
            <p:ph sz="quarter" idx="4"/>
          </p:nvPr>
        </p:nvSpPr>
        <p:spPr>
          <a:xfrm>
            <a:off x="4572000" y="2438400"/>
            <a:ext cx="3822192" cy="2697163"/>
          </a:xfrm>
        </p:spPr>
        <p:txBody>
          <a:bodyPr>
            <a:normAutofit/>
          </a:bodyPr>
          <a:lstStyle/>
          <a:p>
            <a:pPr lvl="0"/>
            <a:r>
              <a:rPr lang="en-US" sz="2100" b="1" dirty="0"/>
              <a:t>Thankful heart </a:t>
            </a:r>
            <a:r>
              <a:rPr lang="en-US" sz="2100" b="1" dirty="0" smtClean="0"/>
              <a:t>(complaining</a:t>
            </a:r>
            <a:r>
              <a:rPr lang="en-US" sz="2100" b="1" dirty="0"/>
              <a:t>)</a:t>
            </a:r>
            <a:endParaRPr lang="en-US" sz="2100" dirty="0"/>
          </a:p>
          <a:p>
            <a:pPr lvl="0"/>
            <a:r>
              <a:rPr lang="en-US" sz="2100" b="1" dirty="0"/>
              <a:t>Obedience (disobedience)</a:t>
            </a:r>
            <a:endParaRPr lang="en-US" sz="2100" dirty="0"/>
          </a:p>
          <a:p>
            <a:pPr lvl="0"/>
            <a:r>
              <a:rPr lang="en-US" sz="2100" b="1" dirty="0"/>
              <a:t>Giving life (selfishness)</a:t>
            </a:r>
            <a:endParaRPr lang="en-US" sz="2100" dirty="0"/>
          </a:p>
          <a:p>
            <a:pPr lvl="0"/>
            <a:r>
              <a:rPr lang="en-US" sz="2100" b="1" dirty="0"/>
              <a:t>Service to God (Leadership)</a:t>
            </a:r>
            <a:endParaRPr lang="en-US" sz="2100" dirty="0"/>
          </a:p>
          <a:p>
            <a:pPr lvl="0"/>
            <a:r>
              <a:rPr lang="en-US" sz="2100" b="1" dirty="0"/>
              <a:t>Learning mind (Growing)</a:t>
            </a:r>
            <a:endParaRPr lang="en-US" sz="2100" dirty="0"/>
          </a:p>
          <a:p>
            <a:endParaRPr lang="en-US" sz="2200" dirty="0"/>
          </a:p>
        </p:txBody>
      </p:sp>
    </p:spTree>
    <p:extLst>
      <p:ext uri="{BB962C8B-B14F-4D97-AF65-F5344CB8AC3E}">
        <p14:creationId xmlns:p14="http://schemas.microsoft.com/office/powerpoint/2010/main" val="2411533174"/>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 calcmode="lin" valueType="num">
                                      <p:cBhvr>
                                        <p:cTn id="14"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4">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anim calcmode="lin" valueType="num">
                                      <p:cBhvr>
                                        <p:cTn id="21"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 calcmode="lin" valueType="num">
                                      <p:cBhvr>
                                        <p:cTn id="28"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4">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4">
                                            <p:txEl>
                                              <p:pRg st="3" end="3"/>
                                            </p:txEl>
                                          </p:spTgt>
                                        </p:tgtEl>
                                        <p:attrNameLst>
                                          <p:attrName>style.visibility</p:attrName>
                                        </p:attrNameLst>
                                      </p:cBhvr>
                                      <p:to>
                                        <p:strVal val="visible"/>
                                      </p:to>
                                    </p:set>
                                    <p:anim calcmode="lin" valueType="num">
                                      <p:cBhvr>
                                        <p:cTn id="35"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7" dur="500"/>
                                        <p:tgtEl>
                                          <p:spTgt spid="4">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4">
                                            <p:txEl>
                                              <p:pRg st="4" end="4"/>
                                            </p:txEl>
                                          </p:spTgt>
                                        </p:tgtEl>
                                        <p:attrNameLst>
                                          <p:attrName>style.visibility</p:attrName>
                                        </p:attrNameLst>
                                      </p:cBhvr>
                                      <p:to>
                                        <p:strVal val="visible"/>
                                      </p:to>
                                    </p:set>
                                    <p:anim calcmode="lin" valueType="num">
                                      <p:cBhvr>
                                        <p:cTn id="42"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43"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44" dur="500"/>
                                        <p:tgtEl>
                                          <p:spTgt spid="4">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4">
                                            <p:txEl>
                                              <p:pRg st="5" end="5"/>
                                            </p:txEl>
                                          </p:spTgt>
                                        </p:tgtEl>
                                        <p:attrNameLst>
                                          <p:attrName>style.visibility</p:attrName>
                                        </p:attrNameLst>
                                      </p:cBhvr>
                                      <p:to>
                                        <p:strVal val="visible"/>
                                      </p:to>
                                    </p:set>
                                    <p:anim calcmode="lin" valueType="num">
                                      <p:cBhvr>
                                        <p:cTn id="49"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51" dur="500"/>
                                        <p:tgtEl>
                                          <p:spTgt spid="4">
                                            <p:txEl>
                                              <p:pRg st="5" end="5"/>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26" presetClass="entr" presetSubtype="0" fill="hold" grpId="0" nodeType="clickEffect">
                                  <p:stCondLst>
                                    <p:cond delay="0"/>
                                  </p:stCondLst>
                                  <p:childTnLst>
                                    <p:set>
                                      <p:cBhvr>
                                        <p:cTn id="55" dur="1" fill="hold">
                                          <p:stCondLst>
                                            <p:cond delay="0"/>
                                          </p:stCondLst>
                                        </p:cTn>
                                        <p:tgtEl>
                                          <p:spTgt spid="5">
                                            <p:txEl>
                                              <p:pRg st="0" end="0"/>
                                            </p:txEl>
                                          </p:spTgt>
                                        </p:tgtEl>
                                        <p:attrNameLst>
                                          <p:attrName>style.visibility</p:attrName>
                                        </p:attrNameLst>
                                      </p:cBhvr>
                                      <p:to>
                                        <p:strVal val="visible"/>
                                      </p:to>
                                    </p:set>
                                    <p:animEffect transition="in" filter="wipe(down)">
                                      <p:cBhvr>
                                        <p:cTn id="56" dur="580">
                                          <p:stCondLst>
                                            <p:cond delay="0"/>
                                          </p:stCondLst>
                                        </p:cTn>
                                        <p:tgtEl>
                                          <p:spTgt spid="5">
                                            <p:txEl>
                                              <p:pRg st="0" end="0"/>
                                            </p:txEl>
                                          </p:spTgt>
                                        </p:tgtEl>
                                      </p:cBhvr>
                                    </p:animEffect>
                                    <p:anim calcmode="lin" valueType="num">
                                      <p:cBhvr>
                                        <p:cTn id="57"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58"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59"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60"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61"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62" dur="26">
                                          <p:stCondLst>
                                            <p:cond delay="650"/>
                                          </p:stCondLst>
                                        </p:cTn>
                                        <p:tgtEl>
                                          <p:spTgt spid="5">
                                            <p:txEl>
                                              <p:pRg st="0" end="0"/>
                                            </p:txEl>
                                          </p:spTgt>
                                        </p:tgtEl>
                                      </p:cBhvr>
                                      <p:to x="100000" y="60000"/>
                                    </p:animScale>
                                    <p:animScale>
                                      <p:cBhvr>
                                        <p:cTn id="63" dur="166" decel="50000">
                                          <p:stCondLst>
                                            <p:cond delay="676"/>
                                          </p:stCondLst>
                                        </p:cTn>
                                        <p:tgtEl>
                                          <p:spTgt spid="5">
                                            <p:txEl>
                                              <p:pRg st="0" end="0"/>
                                            </p:txEl>
                                          </p:spTgt>
                                        </p:tgtEl>
                                      </p:cBhvr>
                                      <p:to x="100000" y="100000"/>
                                    </p:animScale>
                                    <p:animScale>
                                      <p:cBhvr>
                                        <p:cTn id="64" dur="26">
                                          <p:stCondLst>
                                            <p:cond delay="1312"/>
                                          </p:stCondLst>
                                        </p:cTn>
                                        <p:tgtEl>
                                          <p:spTgt spid="5">
                                            <p:txEl>
                                              <p:pRg st="0" end="0"/>
                                            </p:txEl>
                                          </p:spTgt>
                                        </p:tgtEl>
                                      </p:cBhvr>
                                      <p:to x="100000" y="80000"/>
                                    </p:animScale>
                                    <p:animScale>
                                      <p:cBhvr>
                                        <p:cTn id="65" dur="166" decel="50000">
                                          <p:stCondLst>
                                            <p:cond delay="1338"/>
                                          </p:stCondLst>
                                        </p:cTn>
                                        <p:tgtEl>
                                          <p:spTgt spid="5">
                                            <p:txEl>
                                              <p:pRg st="0" end="0"/>
                                            </p:txEl>
                                          </p:spTgt>
                                        </p:tgtEl>
                                      </p:cBhvr>
                                      <p:to x="100000" y="100000"/>
                                    </p:animScale>
                                    <p:animScale>
                                      <p:cBhvr>
                                        <p:cTn id="66" dur="26">
                                          <p:stCondLst>
                                            <p:cond delay="1642"/>
                                          </p:stCondLst>
                                        </p:cTn>
                                        <p:tgtEl>
                                          <p:spTgt spid="5">
                                            <p:txEl>
                                              <p:pRg st="0" end="0"/>
                                            </p:txEl>
                                          </p:spTgt>
                                        </p:tgtEl>
                                      </p:cBhvr>
                                      <p:to x="100000" y="90000"/>
                                    </p:animScale>
                                    <p:animScale>
                                      <p:cBhvr>
                                        <p:cTn id="67" dur="166" decel="50000">
                                          <p:stCondLst>
                                            <p:cond delay="1668"/>
                                          </p:stCondLst>
                                        </p:cTn>
                                        <p:tgtEl>
                                          <p:spTgt spid="5">
                                            <p:txEl>
                                              <p:pRg st="0" end="0"/>
                                            </p:txEl>
                                          </p:spTgt>
                                        </p:tgtEl>
                                      </p:cBhvr>
                                      <p:to x="100000" y="100000"/>
                                    </p:animScale>
                                    <p:animScale>
                                      <p:cBhvr>
                                        <p:cTn id="68" dur="26">
                                          <p:stCondLst>
                                            <p:cond delay="1808"/>
                                          </p:stCondLst>
                                        </p:cTn>
                                        <p:tgtEl>
                                          <p:spTgt spid="5">
                                            <p:txEl>
                                              <p:pRg st="0" end="0"/>
                                            </p:txEl>
                                          </p:spTgt>
                                        </p:tgtEl>
                                      </p:cBhvr>
                                      <p:to x="100000" y="95000"/>
                                    </p:animScale>
                                    <p:animScale>
                                      <p:cBhvr>
                                        <p:cTn id="69" dur="166" decel="50000">
                                          <p:stCondLst>
                                            <p:cond delay="1834"/>
                                          </p:stCondLst>
                                        </p:cTn>
                                        <p:tgtEl>
                                          <p:spTgt spid="5">
                                            <p:txEl>
                                              <p:pRg st="0" end="0"/>
                                            </p:txEl>
                                          </p:spTgt>
                                        </p:tgtEl>
                                      </p:cBhvr>
                                      <p:to x="100000" y="100000"/>
                                    </p:animScale>
                                  </p:childTnLst>
                                </p:cTn>
                              </p:par>
                            </p:childTnLst>
                          </p:cTn>
                        </p:par>
                      </p:childTnLst>
                    </p:cTn>
                  </p:par>
                  <p:par>
                    <p:cTn id="70" fill="hold">
                      <p:stCondLst>
                        <p:cond delay="indefinite"/>
                      </p:stCondLst>
                      <p:childTnLst>
                        <p:par>
                          <p:cTn id="71" fill="hold">
                            <p:stCondLst>
                              <p:cond delay="0"/>
                            </p:stCondLst>
                            <p:childTnLst>
                              <p:par>
                                <p:cTn id="72" presetID="26" presetClass="entr" presetSubtype="0" fill="hold" grpId="0" nodeType="clickEffect">
                                  <p:stCondLst>
                                    <p:cond delay="0"/>
                                  </p:stCondLst>
                                  <p:childTnLst>
                                    <p:set>
                                      <p:cBhvr>
                                        <p:cTn id="73" dur="1" fill="hold">
                                          <p:stCondLst>
                                            <p:cond delay="0"/>
                                          </p:stCondLst>
                                        </p:cTn>
                                        <p:tgtEl>
                                          <p:spTgt spid="6">
                                            <p:txEl>
                                              <p:pRg st="0" end="0"/>
                                            </p:txEl>
                                          </p:spTgt>
                                        </p:tgtEl>
                                        <p:attrNameLst>
                                          <p:attrName>style.visibility</p:attrName>
                                        </p:attrNameLst>
                                      </p:cBhvr>
                                      <p:to>
                                        <p:strVal val="visible"/>
                                      </p:to>
                                    </p:set>
                                    <p:animEffect transition="in" filter="wipe(down)">
                                      <p:cBhvr>
                                        <p:cTn id="74" dur="580">
                                          <p:stCondLst>
                                            <p:cond delay="0"/>
                                          </p:stCondLst>
                                        </p:cTn>
                                        <p:tgtEl>
                                          <p:spTgt spid="6">
                                            <p:txEl>
                                              <p:pRg st="0" end="0"/>
                                            </p:txEl>
                                          </p:spTgt>
                                        </p:tgtEl>
                                      </p:cBhvr>
                                    </p:animEffect>
                                    <p:anim calcmode="lin" valueType="num">
                                      <p:cBhvr>
                                        <p:cTn id="75" dur="1822" tmFilter="0,0; 0.14,0.36; 0.43,0.73; 0.71,0.91; 1.0,1.0">
                                          <p:stCondLst>
                                            <p:cond delay="0"/>
                                          </p:stCondLst>
                                        </p:cTn>
                                        <p:tgtEl>
                                          <p:spTgt spid="6">
                                            <p:txEl>
                                              <p:pRg st="0" end="0"/>
                                            </p:txEl>
                                          </p:spTgt>
                                        </p:tgtEl>
                                        <p:attrNameLst>
                                          <p:attrName>ppt_x</p:attrName>
                                        </p:attrNameLst>
                                      </p:cBhvr>
                                      <p:tavLst>
                                        <p:tav tm="0">
                                          <p:val>
                                            <p:strVal val="#ppt_x-0.25"/>
                                          </p:val>
                                        </p:tav>
                                        <p:tav tm="100000">
                                          <p:val>
                                            <p:strVal val="#ppt_x"/>
                                          </p:val>
                                        </p:tav>
                                      </p:tavLst>
                                    </p:anim>
                                    <p:anim calcmode="lin" valueType="num">
                                      <p:cBhvr>
                                        <p:cTn id="76" dur="664" tmFilter="0.0,0.0; 0.25,0.07; 0.50,0.2; 0.75,0.467; 1.0,1.0">
                                          <p:stCondLst>
                                            <p:cond delay="0"/>
                                          </p:stCondLst>
                                        </p:cTn>
                                        <p:tgtEl>
                                          <p:spTgt spid="6">
                                            <p:txEl>
                                              <p:pRg st="0" end="0"/>
                                            </p:txEl>
                                          </p:spTgt>
                                        </p:tgtEl>
                                        <p:attrNameLst>
                                          <p:attrName>ppt_y</p:attrName>
                                        </p:attrNameLst>
                                      </p:cBhvr>
                                      <p:tavLst>
                                        <p:tav tm="0" fmla="#ppt_y-sin(pi*$)/3">
                                          <p:val>
                                            <p:fltVal val="0.5"/>
                                          </p:val>
                                        </p:tav>
                                        <p:tav tm="100000">
                                          <p:val>
                                            <p:fltVal val="1"/>
                                          </p:val>
                                        </p:tav>
                                      </p:tavLst>
                                    </p:anim>
                                    <p:anim calcmode="lin" valueType="num">
                                      <p:cBhvr>
                                        <p:cTn id="77" dur="664" tmFilter="0, 0; 0.125,0.2665; 0.25,0.4; 0.375,0.465; 0.5,0.5;  0.625,0.535; 0.75,0.6; 0.875,0.7335; 1,1">
                                          <p:stCondLst>
                                            <p:cond delay="664"/>
                                          </p:stCondLst>
                                        </p:cTn>
                                        <p:tgtEl>
                                          <p:spTgt spid="6">
                                            <p:txEl>
                                              <p:pRg st="0" end="0"/>
                                            </p:txEl>
                                          </p:spTgt>
                                        </p:tgtEl>
                                        <p:attrNameLst>
                                          <p:attrName>ppt_y</p:attrName>
                                        </p:attrNameLst>
                                      </p:cBhvr>
                                      <p:tavLst>
                                        <p:tav tm="0" fmla="#ppt_y-sin(pi*$)/9">
                                          <p:val>
                                            <p:fltVal val="0"/>
                                          </p:val>
                                        </p:tav>
                                        <p:tav tm="100000">
                                          <p:val>
                                            <p:fltVal val="1"/>
                                          </p:val>
                                        </p:tav>
                                      </p:tavLst>
                                    </p:anim>
                                    <p:anim calcmode="lin" valueType="num">
                                      <p:cBhvr>
                                        <p:cTn id="78" dur="332" tmFilter="0, 0; 0.125,0.2665; 0.25,0.4; 0.375,0.465; 0.5,0.5;  0.625,0.535; 0.75,0.6; 0.875,0.7335; 1,1">
                                          <p:stCondLst>
                                            <p:cond delay="1324"/>
                                          </p:stCondLst>
                                        </p:cTn>
                                        <p:tgtEl>
                                          <p:spTgt spid="6">
                                            <p:txEl>
                                              <p:pRg st="0" end="0"/>
                                            </p:txEl>
                                          </p:spTgt>
                                        </p:tgtEl>
                                        <p:attrNameLst>
                                          <p:attrName>ppt_y</p:attrName>
                                        </p:attrNameLst>
                                      </p:cBhvr>
                                      <p:tavLst>
                                        <p:tav tm="0" fmla="#ppt_y-sin(pi*$)/27">
                                          <p:val>
                                            <p:fltVal val="0"/>
                                          </p:val>
                                        </p:tav>
                                        <p:tav tm="100000">
                                          <p:val>
                                            <p:fltVal val="1"/>
                                          </p:val>
                                        </p:tav>
                                      </p:tavLst>
                                    </p:anim>
                                    <p:anim calcmode="lin" valueType="num">
                                      <p:cBhvr>
                                        <p:cTn id="79" dur="164" tmFilter="0, 0; 0.125,0.2665; 0.25,0.4; 0.375,0.465; 0.5,0.5;  0.625,0.535; 0.75,0.6; 0.875,0.7335; 1,1">
                                          <p:stCondLst>
                                            <p:cond delay="1656"/>
                                          </p:stCondLst>
                                        </p:cTn>
                                        <p:tgtEl>
                                          <p:spTgt spid="6">
                                            <p:txEl>
                                              <p:pRg st="0" end="0"/>
                                            </p:txEl>
                                          </p:spTgt>
                                        </p:tgtEl>
                                        <p:attrNameLst>
                                          <p:attrName>ppt_y</p:attrName>
                                        </p:attrNameLst>
                                      </p:cBhvr>
                                      <p:tavLst>
                                        <p:tav tm="0" fmla="#ppt_y-sin(pi*$)/81">
                                          <p:val>
                                            <p:fltVal val="0"/>
                                          </p:val>
                                        </p:tav>
                                        <p:tav tm="100000">
                                          <p:val>
                                            <p:fltVal val="1"/>
                                          </p:val>
                                        </p:tav>
                                      </p:tavLst>
                                    </p:anim>
                                    <p:animScale>
                                      <p:cBhvr>
                                        <p:cTn id="80" dur="26">
                                          <p:stCondLst>
                                            <p:cond delay="650"/>
                                          </p:stCondLst>
                                        </p:cTn>
                                        <p:tgtEl>
                                          <p:spTgt spid="6">
                                            <p:txEl>
                                              <p:pRg st="0" end="0"/>
                                            </p:txEl>
                                          </p:spTgt>
                                        </p:tgtEl>
                                      </p:cBhvr>
                                      <p:to x="100000" y="60000"/>
                                    </p:animScale>
                                    <p:animScale>
                                      <p:cBhvr>
                                        <p:cTn id="81" dur="166" decel="50000">
                                          <p:stCondLst>
                                            <p:cond delay="676"/>
                                          </p:stCondLst>
                                        </p:cTn>
                                        <p:tgtEl>
                                          <p:spTgt spid="6">
                                            <p:txEl>
                                              <p:pRg st="0" end="0"/>
                                            </p:txEl>
                                          </p:spTgt>
                                        </p:tgtEl>
                                      </p:cBhvr>
                                      <p:to x="100000" y="100000"/>
                                    </p:animScale>
                                    <p:animScale>
                                      <p:cBhvr>
                                        <p:cTn id="82" dur="26">
                                          <p:stCondLst>
                                            <p:cond delay="1312"/>
                                          </p:stCondLst>
                                        </p:cTn>
                                        <p:tgtEl>
                                          <p:spTgt spid="6">
                                            <p:txEl>
                                              <p:pRg st="0" end="0"/>
                                            </p:txEl>
                                          </p:spTgt>
                                        </p:tgtEl>
                                      </p:cBhvr>
                                      <p:to x="100000" y="80000"/>
                                    </p:animScale>
                                    <p:animScale>
                                      <p:cBhvr>
                                        <p:cTn id="83" dur="166" decel="50000">
                                          <p:stCondLst>
                                            <p:cond delay="1338"/>
                                          </p:stCondLst>
                                        </p:cTn>
                                        <p:tgtEl>
                                          <p:spTgt spid="6">
                                            <p:txEl>
                                              <p:pRg st="0" end="0"/>
                                            </p:txEl>
                                          </p:spTgt>
                                        </p:tgtEl>
                                      </p:cBhvr>
                                      <p:to x="100000" y="100000"/>
                                    </p:animScale>
                                    <p:animScale>
                                      <p:cBhvr>
                                        <p:cTn id="84" dur="26">
                                          <p:stCondLst>
                                            <p:cond delay="1642"/>
                                          </p:stCondLst>
                                        </p:cTn>
                                        <p:tgtEl>
                                          <p:spTgt spid="6">
                                            <p:txEl>
                                              <p:pRg st="0" end="0"/>
                                            </p:txEl>
                                          </p:spTgt>
                                        </p:tgtEl>
                                      </p:cBhvr>
                                      <p:to x="100000" y="90000"/>
                                    </p:animScale>
                                    <p:animScale>
                                      <p:cBhvr>
                                        <p:cTn id="85" dur="166" decel="50000">
                                          <p:stCondLst>
                                            <p:cond delay="1668"/>
                                          </p:stCondLst>
                                        </p:cTn>
                                        <p:tgtEl>
                                          <p:spTgt spid="6">
                                            <p:txEl>
                                              <p:pRg st="0" end="0"/>
                                            </p:txEl>
                                          </p:spTgt>
                                        </p:tgtEl>
                                      </p:cBhvr>
                                      <p:to x="100000" y="100000"/>
                                    </p:animScale>
                                    <p:animScale>
                                      <p:cBhvr>
                                        <p:cTn id="86" dur="26">
                                          <p:stCondLst>
                                            <p:cond delay="1808"/>
                                          </p:stCondLst>
                                        </p:cTn>
                                        <p:tgtEl>
                                          <p:spTgt spid="6">
                                            <p:txEl>
                                              <p:pRg st="0" end="0"/>
                                            </p:txEl>
                                          </p:spTgt>
                                        </p:tgtEl>
                                      </p:cBhvr>
                                      <p:to x="100000" y="95000"/>
                                    </p:animScale>
                                    <p:animScale>
                                      <p:cBhvr>
                                        <p:cTn id="87" dur="166" decel="50000">
                                          <p:stCondLst>
                                            <p:cond delay="1834"/>
                                          </p:stCondLst>
                                        </p:cTn>
                                        <p:tgtEl>
                                          <p:spTgt spid="6">
                                            <p:txEl>
                                              <p:pRg st="0" end="0"/>
                                            </p:txEl>
                                          </p:spTgt>
                                        </p:tgtEl>
                                      </p:cBhvr>
                                      <p:to x="100000" y="100000"/>
                                    </p:animScale>
                                  </p:childTnLst>
                                </p:cTn>
                              </p:par>
                            </p:childTnLst>
                          </p:cTn>
                        </p:par>
                      </p:childTnLst>
                    </p:cTn>
                  </p:par>
                  <p:par>
                    <p:cTn id="88" fill="hold">
                      <p:stCondLst>
                        <p:cond delay="indefinite"/>
                      </p:stCondLst>
                      <p:childTnLst>
                        <p:par>
                          <p:cTn id="89" fill="hold">
                            <p:stCondLst>
                              <p:cond delay="0"/>
                            </p:stCondLst>
                            <p:childTnLst>
                              <p:par>
                                <p:cTn id="90" presetID="26" presetClass="entr" presetSubtype="0" fill="hold" grpId="0" nodeType="clickEffect">
                                  <p:stCondLst>
                                    <p:cond delay="0"/>
                                  </p:stCondLst>
                                  <p:childTnLst>
                                    <p:set>
                                      <p:cBhvr>
                                        <p:cTn id="91" dur="1" fill="hold">
                                          <p:stCondLst>
                                            <p:cond delay="0"/>
                                          </p:stCondLst>
                                        </p:cTn>
                                        <p:tgtEl>
                                          <p:spTgt spid="6">
                                            <p:txEl>
                                              <p:pRg st="1" end="1"/>
                                            </p:txEl>
                                          </p:spTgt>
                                        </p:tgtEl>
                                        <p:attrNameLst>
                                          <p:attrName>style.visibility</p:attrName>
                                        </p:attrNameLst>
                                      </p:cBhvr>
                                      <p:to>
                                        <p:strVal val="visible"/>
                                      </p:to>
                                    </p:set>
                                    <p:animEffect transition="in" filter="wipe(down)">
                                      <p:cBhvr>
                                        <p:cTn id="92" dur="580">
                                          <p:stCondLst>
                                            <p:cond delay="0"/>
                                          </p:stCondLst>
                                        </p:cTn>
                                        <p:tgtEl>
                                          <p:spTgt spid="6">
                                            <p:txEl>
                                              <p:pRg st="1" end="1"/>
                                            </p:txEl>
                                          </p:spTgt>
                                        </p:tgtEl>
                                      </p:cBhvr>
                                    </p:animEffect>
                                    <p:anim calcmode="lin" valueType="num">
                                      <p:cBhvr>
                                        <p:cTn id="93" dur="1822" tmFilter="0,0; 0.14,0.36; 0.43,0.73; 0.71,0.91; 1.0,1.0">
                                          <p:stCondLst>
                                            <p:cond delay="0"/>
                                          </p:stCondLst>
                                        </p:cTn>
                                        <p:tgtEl>
                                          <p:spTgt spid="6">
                                            <p:txEl>
                                              <p:pRg st="1" end="1"/>
                                            </p:txEl>
                                          </p:spTgt>
                                        </p:tgtEl>
                                        <p:attrNameLst>
                                          <p:attrName>ppt_x</p:attrName>
                                        </p:attrNameLst>
                                      </p:cBhvr>
                                      <p:tavLst>
                                        <p:tav tm="0">
                                          <p:val>
                                            <p:strVal val="#ppt_x-0.25"/>
                                          </p:val>
                                        </p:tav>
                                        <p:tav tm="100000">
                                          <p:val>
                                            <p:strVal val="#ppt_x"/>
                                          </p:val>
                                        </p:tav>
                                      </p:tavLst>
                                    </p:anim>
                                    <p:anim calcmode="lin" valueType="num">
                                      <p:cBhvr>
                                        <p:cTn id="94" dur="664" tmFilter="0.0,0.0; 0.25,0.07; 0.50,0.2; 0.75,0.467; 1.0,1.0">
                                          <p:stCondLst>
                                            <p:cond delay="0"/>
                                          </p:stCondLst>
                                        </p:cTn>
                                        <p:tgtEl>
                                          <p:spTgt spid="6">
                                            <p:txEl>
                                              <p:pRg st="1" end="1"/>
                                            </p:txEl>
                                          </p:spTgt>
                                        </p:tgtEl>
                                        <p:attrNameLst>
                                          <p:attrName>ppt_y</p:attrName>
                                        </p:attrNameLst>
                                      </p:cBhvr>
                                      <p:tavLst>
                                        <p:tav tm="0" fmla="#ppt_y-sin(pi*$)/3">
                                          <p:val>
                                            <p:fltVal val="0.5"/>
                                          </p:val>
                                        </p:tav>
                                        <p:tav tm="100000">
                                          <p:val>
                                            <p:fltVal val="1"/>
                                          </p:val>
                                        </p:tav>
                                      </p:tavLst>
                                    </p:anim>
                                    <p:anim calcmode="lin" valueType="num">
                                      <p:cBhvr>
                                        <p:cTn id="95" dur="664" tmFilter="0, 0; 0.125,0.2665; 0.25,0.4; 0.375,0.465; 0.5,0.5;  0.625,0.535; 0.75,0.6; 0.875,0.7335; 1,1">
                                          <p:stCondLst>
                                            <p:cond delay="664"/>
                                          </p:stCondLst>
                                        </p:cTn>
                                        <p:tgtEl>
                                          <p:spTgt spid="6">
                                            <p:txEl>
                                              <p:pRg st="1" end="1"/>
                                            </p:txEl>
                                          </p:spTgt>
                                        </p:tgtEl>
                                        <p:attrNameLst>
                                          <p:attrName>ppt_y</p:attrName>
                                        </p:attrNameLst>
                                      </p:cBhvr>
                                      <p:tavLst>
                                        <p:tav tm="0" fmla="#ppt_y-sin(pi*$)/9">
                                          <p:val>
                                            <p:fltVal val="0"/>
                                          </p:val>
                                        </p:tav>
                                        <p:tav tm="100000">
                                          <p:val>
                                            <p:fltVal val="1"/>
                                          </p:val>
                                        </p:tav>
                                      </p:tavLst>
                                    </p:anim>
                                    <p:anim calcmode="lin" valueType="num">
                                      <p:cBhvr>
                                        <p:cTn id="96" dur="332" tmFilter="0, 0; 0.125,0.2665; 0.25,0.4; 0.375,0.465; 0.5,0.5;  0.625,0.535; 0.75,0.6; 0.875,0.7335; 1,1">
                                          <p:stCondLst>
                                            <p:cond delay="1324"/>
                                          </p:stCondLst>
                                        </p:cTn>
                                        <p:tgtEl>
                                          <p:spTgt spid="6">
                                            <p:txEl>
                                              <p:pRg st="1" end="1"/>
                                            </p:txEl>
                                          </p:spTgt>
                                        </p:tgtEl>
                                        <p:attrNameLst>
                                          <p:attrName>ppt_y</p:attrName>
                                        </p:attrNameLst>
                                      </p:cBhvr>
                                      <p:tavLst>
                                        <p:tav tm="0" fmla="#ppt_y-sin(pi*$)/27">
                                          <p:val>
                                            <p:fltVal val="0"/>
                                          </p:val>
                                        </p:tav>
                                        <p:tav tm="100000">
                                          <p:val>
                                            <p:fltVal val="1"/>
                                          </p:val>
                                        </p:tav>
                                      </p:tavLst>
                                    </p:anim>
                                    <p:anim calcmode="lin" valueType="num">
                                      <p:cBhvr>
                                        <p:cTn id="97" dur="164" tmFilter="0, 0; 0.125,0.2665; 0.25,0.4; 0.375,0.465; 0.5,0.5;  0.625,0.535; 0.75,0.6; 0.875,0.7335; 1,1">
                                          <p:stCondLst>
                                            <p:cond delay="1656"/>
                                          </p:stCondLst>
                                        </p:cTn>
                                        <p:tgtEl>
                                          <p:spTgt spid="6">
                                            <p:txEl>
                                              <p:pRg st="1" end="1"/>
                                            </p:txEl>
                                          </p:spTgt>
                                        </p:tgtEl>
                                        <p:attrNameLst>
                                          <p:attrName>ppt_y</p:attrName>
                                        </p:attrNameLst>
                                      </p:cBhvr>
                                      <p:tavLst>
                                        <p:tav tm="0" fmla="#ppt_y-sin(pi*$)/81">
                                          <p:val>
                                            <p:fltVal val="0"/>
                                          </p:val>
                                        </p:tav>
                                        <p:tav tm="100000">
                                          <p:val>
                                            <p:fltVal val="1"/>
                                          </p:val>
                                        </p:tav>
                                      </p:tavLst>
                                    </p:anim>
                                    <p:animScale>
                                      <p:cBhvr>
                                        <p:cTn id="98" dur="26">
                                          <p:stCondLst>
                                            <p:cond delay="650"/>
                                          </p:stCondLst>
                                        </p:cTn>
                                        <p:tgtEl>
                                          <p:spTgt spid="6">
                                            <p:txEl>
                                              <p:pRg st="1" end="1"/>
                                            </p:txEl>
                                          </p:spTgt>
                                        </p:tgtEl>
                                      </p:cBhvr>
                                      <p:to x="100000" y="60000"/>
                                    </p:animScale>
                                    <p:animScale>
                                      <p:cBhvr>
                                        <p:cTn id="99" dur="166" decel="50000">
                                          <p:stCondLst>
                                            <p:cond delay="676"/>
                                          </p:stCondLst>
                                        </p:cTn>
                                        <p:tgtEl>
                                          <p:spTgt spid="6">
                                            <p:txEl>
                                              <p:pRg st="1" end="1"/>
                                            </p:txEl>
                                          </p:spTgt>
                                        </p:tgtEl>
                                      </p:cBhvr>
                                      <p:to x="100000" y="100000"/>
                                    </p:animScale>
                                    <p:animScale>
                                      <p:cBhvr>
                                        <p:cTn id="100" dur="26">
                                          <p:stCondLst>
                                            <p:cond delay="1312"/>
                                          </p:stCondLst>
                                        </p:cTn>
                                        <p:tgtEl>
                                          <p:spTgt spid="6">
                                            <p:txEl>
                                              <p:pRg st="1" end="1"/>
                                            </p:txEl>
                                          </p:spTgt>
                                        </p:tgtEl>
                                      </p:cBhvr>
                                      <p:to x="100000" y="80000"/>
                                    </p:animScale>
                                    <p:animScale>
                                      <p:cBhvr>
                                        <p:cTn id="101" dur="166" decel="50000">
                                          <p:stCondLst>
                                            <p:cond delay="1338"/>
                                          </p:stCondLst>
                                        </p:cTn>
                                        <p:tgtEl>
                                          <p:spTgt spid="6">
                                            <p:txEl>
                                              <p:pRg st="1" end="1"/>
                                            </p:txEl>
                                          </p:spTgt>
                                        </p:tgtEl>
                                      </p:cBhvr>
                                      <p:to x="100000" y="100000"/>
                                    </p:animScale>
                                    <p:animScale>
                                      <p:cBhvr>
                                        <p:cTn id="102" dur="26">
                                          <p:stCondLst>
                                            <p:cond delay="1642"/>
                                          </p:stCondLst>
                                        </p:cTn>
                                        <p:tgtEl>
                                          <p:spTgt spid="6">
                                            <p:txEl>
                                              <p:pRg st="1" end="1"/>
                                            </p:txEl>
                                          </p:spTgt>
                                        </p:tgtEl>
                                      </p:cBhvr>
                                      <p:to x="100000" y="90000"/>
                                    </p:animScale>
                                    <p:animScale>
                                      <p:cBhvr>
                                        <p:cTn id="103" dur="166" decel="50000">
                                          <p:stCondLst>
                                            <p:cond delay="1668"/>
                                          </p:stCondLst>
                                        </p:cTn>
                                        <p:tgtEl>
                                          <p:spTgt spid="6">
                                            <p:txEl>
                                              <p:pRg st="1" end="1"/>
                                            </p:txEl>
                                          </p:spTgt>
                                        </p:tgtEl>
                                      </p:cBhvr>
                                      <p:to x="100000" y="100000"/>
                                    </p:animScale>
                                    <p:animScale>
                                      <p:cBhvr>
                                        <p:cTn id="104" dur="26">
                                          <p:stCondLst>
                                            <p:cond delay="1808"/>
                                          </p:stCondLst>
                                        </p:cTn>
                                        <p:tgtEl>
                                          <p:spTgt spid="6">
                                            <p:txEl>
                                              <p:pRg st="1" end="1"/>
                                            </p:txEl>
                                          </p:spTgt>
                                        </p:tgtEl>
                                      </p:cBhvr>
                                      <p:to x="100000" y="95000"/>
                                    </p:animScale>
                                    <p:animScale>
                                      <p:cBhvr>
                                        <p:cTn id="105" dur="166" decel="50000">
                                          <p:stCondLst>
                                            <p:cond delay="1834"/>
                                          </p:stCondLst>
                                        </p:cTn>
                                        <p:tgtEl>
                                          <p:spTgt spid="6">
                                            <p:txEl>
                                              <p:pRg st="1" end="1"/>
                                            </p:txEl>
                                          </p:spTgt>
                                        </p:tgtEl>
                                      </p:cBhvr>
                                      <p:to x="100000" y="100000"/>
                                    </p:animScale>
                                  </p:childTnLst>
                                </p:cTn>
                              </p:par>
                            </p:childTnLst>
                          </p:cTn>
                        </p:par>
                      </p:childTnLst>
                    </p:cTn>
                  </p:par>
                  <p:par>
                    <p:cTn id="106" fill="hold">
                      <p:stCondLst>
                        <p:cond delay="indefinite"/>
                      </p:stCondLst>
                      <p:childTnLst>
                        <p:par>
                          <p:cTn id="107" fill="hold">
                            <p:stCondLst>
                              <p:cond delay="0"/>
                            </p:stCondLst>
                            <p:childTnLst>
                              <p:par>
                                <p:cTn id="108" presetID="26" presetClass="entr" presetSubtype="0" fill="hold" grpId="0" nodeType="clickEffect">
                                  <p:stCondLst>
                                    <p:cond delay="0"/>
                                  </p:stCondLst>
                                  <p:childTnLst>
                                    <p:set>
                                      <p:cBhvr>
                                        <p:cTn id="109" dur="1" fill="hold">
                                          <p:stCondLst>
                                            <p:cond delay="0"/>
                                          </p:stCondLst>
                                        </p:cTn>
                                        <p:tgtEl>
                                          <p:spTgt spid="6">
                                            <p:txEl>
                                              <p:pRg st="2" end="2"/>
                                            </p:txEl>
                                          </p:spTgt>
                                        </p:tgtEl>
                                        <p:attrNameLst>
                                          <p:attrName>style.visibility</p:attrName>
                                        </p:attrNameLst>
                                      </p:cBhvr>
                                      <p:to>
                                        <p:strVal val="visible"/>
                                      </p:to>
                                    </p:set>
                                    <p:animEffect transition="in" filter="wipe(down)">
                                      <p:cBhvr>
                                        <p:cTn id="110" dur="580">
                                          <p:stCondLst>
                                            <p:cond delay="0"/>
                                          </p:stCondLst>
                                        </p:cTn>
                                        <p:tgtEl>
                                          <p:spTgt spid="6">
                                            <p:txEl>
                                              <p:pRg st="2" end="2"/>
                                            </p:txEl>
                                          </p:spTgt>
                                        </p:tgtEl>
                                      </p:cBhvr>
                                    </p:animEffect>
                                    <p:anim calcmode="lin" valueType="num">
                                      <p:cBhvr>
                                        <p:cTn id="111" dur="1822" tmFilter="0,0; 0.14,0.36; 0.43,0.73; 0.71,0.91; 1.0,1.0">
                                          <p:stCondLst>
                                            <p:cond delay="0"/>
                                          </p:stCondLst>
                                        </p:cTn>
                                        <p:tgtEl>
                                          <p:spTgt spid="6">
                                            <p:txEl>
                                              <p:pRg st="2" end="2"/>
                                            </p:txEl>
                                          </p:spTgt>
                                        </p:tgtEl>
                                        <p:attrNameLst>
                                          <p:attrName>ppt_x</p:attrName>
                                        </p:attrNameLst>
                                      </p:cBhvr>
                                      <p:tavLst>
                                        <p:tav tm="0">
                                          <p:val>
                                            <p:strVal val="#ppt_x-0.25"/>
                                          </p:val>
                                        </p:tav>
                                        <p:tav tm="100000">
                                          <p:val>
                                            <p:strVal val="#ppt_x"/>
                                          </p:val>
                                        </p:tav>
                                      </p:tavLst>
                                    </p:anim>
                                    <p:anim calcmode="lin" valueType="num">
                                      <p:cBhvr>
                                        <p:cTn id="112" dur="664" tmFilter="0.0,0.0; 0.25,0.07; 0.50,0.2; 0.75,0.467; 1.0,1.0">
                                          <p:stCondLst>
                                            <p:cond delay="0"/>
                                          </p:stCondLst>
                                        </p:cTn>
                                        <p:tgtEl>
                                          <p:spTgt spid="6">
                                            <p:txEl>
                                              <p:pRg st="2" end="2"/>
                                            </p:txEl>
                                          </p:spTgt>
                                        </p:tgtEl>
                                        <p:attrNameLst>
                                          <p:attrName>ppt_y</p:attrName>
                                        </p:attrNameLst>
                                      </p:cBhvr>
                                      <p:tavLst>
                                        <p:tav tm="0" fmla="#ppt_y-sin(pi*$)/3">
                                          <p:val>
                                            <p:fltVal val="0.5"/>
                                          </p:val>
                                        </p:tav>
                                        <p:tav tm="100000">
                                          <p:val>
                                            <p:fltVal val="1"/>
                                          </p:val>
                                        </p:tav>
                                      </p:tavLst>
                                    </p:anim>
                                    <p:anim calcmode="lin" valueType="num">
                                      <p:cBhvr>
                                        <p:cTn id="113" dur="664" tmFilter="0, 0; 0.125,0.2665; 0.25,0.4; 0.375,0.465; 0.5,0.5;  0.625,0.535; 0.75,0.6; 0.875,0.7335; 1,1">
                                          <p:stCondLst>
                                            <p:cond delay="664"/>
                                          </p:stCondLst>
                                        </p:cTn>
                                        <p:tgtEl>
                                          <p:spTgt spid="6">
                                            <p:txEl>
                                              <p:pRg st="2" end="2"/>
                                            </p:txEl>
                                          </p:spTgt>
                                        </p:tgtEl>
                                        <p:attrNameLst>
                                          <p:attrName>ppt_y</p:attrName>
                                        </p:attrNameLst>
                                      </p:cBhvr>
                                      <p:tavLst>
                                        <p:tav tm="0" fmla="#ppt_y-sin(pi*$)/9">
                                          <p:val>
                                            <p:fltVal val="0"/>
                                          </p:val>
                                        </p:tav>
                                        <p:tav tm="100000">
                                          <p:val>
                                            <p:fltVal val="1"/>
                                          </p:val>
                                        </p:tav>
                                      </p:tavLst>
                                    </p:anim>
                                    <p:anim calcmode="lin" valueType="num">
                                      <p:cBhvr>
                                        <p:cTn id="114" dur="332" tmFilter="0, 0; 0.125,0.2665; 0.25,0.4; 0.375,0.465; 0.5,0.5;  0.625,0.535; 0.75,0.6; 0.875,0.7335; 1,1">
                                          <p:stCondLst>
                                            <p:cond delay="1324"/>
                                          </p:stCondLst>
                                        </p:cTn>
                                        <p:tgtEl>
                                          <p:spTgt spid="6">
                                            <p:txEl>
                                              <p:pRg st="2" end="2"/>
                                            </p:txEl>
                                          </p:spTgt>
                                        </p:tgtEl>
                                        <p:attrNameLst>
                                          <p:attrName>ppt_y</p:attrName>
                                        </p:attrNameLst>
                                      </p:cBhvr>
                                      <p:tavLst>
                                        <p:tav tm="0" fmla="#ppt_y-sin(pi*$)/27">
                                          <p:val>
                                            <p:fltVal val="0"/>
                                          </p:val>
                                        </p:tav>
                                        <p:tav tm="100000">
                                          <p:val>
                                            <p:fltVal val="1"/>
                                          </p:val>
                                        </p:tav>
                                      </p:tavLst>
                                    </p:anim>
                                    <p:anim calcmode="lin" valueType="num">
                                      <p:cBhvr>
                                        <p:cTn id="115" dur="164" tmFilter="0, 0; 0.125,0.2665; 0.25,0.4; 0.375,0.465; 0.5,0.5;  0.625,0.535; 0.75,0.6; 0.875,0.7335; 1,1">
                                          <p:stCondLst>
                                            <p:cond delay="1656"/>
                                          </p:stCondLst>
                                        </p:cTn>
                                        <p:tgtEl>
                                          <p:spTgt spid="6">
                                            <p:txEl>
                                              <p:pRg st="2" end="2"/>
                                            </p:txEl>
                                          </p:spTgt>
                                        </p:tgtEl>
                                        <p:attrNameLst>
                                          <p:attrName>ppt_y</p:attrName>
                                        </p:attrNameLst>
                                      </p:cBhvr>
                                      <p:tavLst>
                                        <p:tav tm="0" fmla="#ppt_y-sin(pi*$)/81">
                                          <p:val>
                                            <p:fltVal val="0"/>
                                          </p:val>
                                        </p:tav>
                                        <p:tav tm="100000">
                                          <p:val>
                                            <p:fltVal val="1"/>
                                          </p:val>
                                        </p:tav>
                                      </p:tavLst>
                                    </p:anim>
                                    <p:animScale>
                                      <p:cBhvr>
                                        <p:cTn id="116" dur="26">
                                          <p:stCondLst>
                                            <p:cond delay="650"/>
                                          </p:stCondLst>
                                        </p:cTn>
                                        <p:tgtEl>
                                          <p:spTgt spid="6">
                                            <p:txEl>
                                              <p:pRg st="2" end="2"/>
                                            </p:txEl>
                                          </p:spTgt>
                                        </p:tgtEl>
                                      </p:cBhvr>
                                      <p:to x="100000" y="60000"/>
                                    </p:animScale>
                                    <p:animScale>
                                      <p:cBhvr>
                                        <p:cTn id="117" dur="166" decel="50000">
                                          <p:stCondLst>
                                            <p:cond delay="676"/>
                                          </p:stCondLst>
                                        </p:cTn>
                                        <p:tgtEl>
                                          <p:spTgt spid="6">
                                            <p:txEl>
                                              <p:pRg st="2" end="2"/>
                                            </p:txEl>
                                          </p:spTgt>
                                        </p:tgtEl>
                                      </p:cBhvr>
                                      <p:to x="100000" y="100000"/>
                                    </p:animScale>
                                    <p:animScale>
                                      <p:cBhvr>
                                        <p:cTn id="118" dur="26">
                                          <p:stCondLst>
                                            <p:cond delay="1312"/>
                                          </p:stCondLst>
                                        </p:cTn>
                                        <p:tgtEl>
                                          <p:spTgt spid="6">
                                            <p:txEl>
                                              <p:pRg st="2" end="2"/>
                                            </p:txEl>
                                          </p:spTgt>
                                        </p:tgtEl>
                                      </p:cBhvr>
                                      <p:to x="100000" y="80000"/>
                                    </p:animScale>
                                    <p:animScale>
                                      <p:cBhvr>
                                        <p:cTn id="119" dur="166" decel="50000">
                                          <p:stCondLst>
                                            <p:cond delay="1338"/>
                                          </p:stCondLst>
                                        </p:cTn>
                                        <p:tgtEl>
                                          <p:spTgt spid="6">
                                            <p:txEl>
                                              <p:pRg st="2" end="2"/>
                                            </p:txEl>
                                          </p:spTgt>
                                        </p:tgtEl>
                                      </p:cBhvr>
                                      <p:to x="100000" y="100000"/>
                                    </p:animScale>
                                    <p:animScale>
                                      <p:cBhvr>
                                        <p:cTn id="120" dur="26">
                                          <p:stCondLst>
                                            <p:cond delay="1642"/>
                                          </p:stCondLst>
                                        </p:cTn>
                                        <p:tgtEl>
                                          <p:spTgt spid="6">
                                            <p:txEl>
                                              <p:pRg st="2" end="2"/>
                                            </p:txEl>
                                          </p:spTgt>
                                        </p:tgtEl>
                                      </p:cBhvr>
                                      <p:to x="100000" y="90000"/>
                                    </p:animScale>
                                    <p:animScale>
                                      <p:cBhvr>
                                        <p:cTn id="121" dur="166" decel="50000">
                                          <p:stCondLst>
                                            <p:cond delay="1668"/>
                                          </p:stCondLst>
                                        </p:cTn>
                                        <p:tgtEl>
                                          <p:spTgt spid="6">
                                            <p:txEl>
                                              <p:pRg st="2" end="2"/>
                                            </p:txEl>
                                          </p:spTgt>
                                        </p:tgtEl>
                                      </p:cBhvr>
                                      <p:to x="100000" y="100000"/>
                                    </p:animScale>
                                    <p:animScale>
                                      <p:cBhvr>
                                        <p:cTn id="122" dur="26">
                                          <p:stCondLst>
                                            <p:cond delay="1808"/>
                                          </p:stCondLst>
                                        </p:cTn>
                                        <p:tgtEl>
                                          <p:spTgt spid="6">
                                            <p:txEl>
                                              <p:pRg st="2" end="2"/>
                                            </p:txEl>
                                          </p:spTgt>
                                        </p:tgtEl>
                                      </p:cBhvr>
                                      <p:to x="100000" y="95000"/>
                                    </p:animScale>
                                    <p:animScale>
                                      <p:cBhvr>
                                        <p:cTn id="123" dur="166" decel="50000">
                                          <p:stCondLst>
                                            <p:cond delay="1834"/>
                                          </p:stCondLst>
                                        </p:cTn>
                                        <p:tgtEl>
                                          <p:spTgt spid="6">
                                            <p:txEl>
                                              <p:pRg st="2" end="2"/>
                                            </p:txEl>
                                          </p:spTgt>
                                        </p:tgtEl>
                                      </p:cBhvr>
                                      <p:to x="100000" y="100000"/>
                                    </p:animScale>
                                  </p:childTnLst>
                                </p:cTn>
                              </p:par>
                            </p:childTnLst>
                          </p:cTn>
                        </p:par>
                      </p:childTnLst>
                    </p:cTn>
                  </p:par>
                  <p:par>
                    <p:cTn id="124" fill="hold">
                      <p:stCondLst>
                        <p:cond delay="indefinite"/>
                      </p:stCondLst>
                      <p:childTnLst>
                        <p:par>
                          <p:cTn id="125" fill="hold">
                            <p:stCondLst>
                              <p:cond delay="0"/>
                            </p:stCondLst>
                            <p:childTnLst>
                              <p:par>
                                <p:cTn id="126" presetID="26" presetClass="entr" presetSubtype="0" fill="hold" grpId="0" nodeType="clickEffect">
                                  <p:stCondLst>
                                    <p:cond delay="0"/>
                                  </p:stCondLst>
                                  <p:childTnLst>
                                    <p:set>
                                      <p:cBhvr>
                                        <p:cTn id="127" dur="1" fill="hold">
                                          <p:stCondLst>
                                            <p:cond delay="0"/>
                                          </p:stCondLst>
                                        </p:cTn>
                                        <p:tgtEl>
                                          <p:spTgt spid="6">
                                            <p:txEl>
                                              <p:pRg st="3" end="3"/>
                                            </p:txEl>
                                          </p:spTgt>
                                        </p:tgtEl>
                                        <p:attrNameLst>
                                          <p:attrName>style.visibility</p:attrName>
                                        </p:attrNameLst>
                                      </p:cBhvr>
                                      <p:to>
                                        <p:strVal val="visible"/>
                                      </p:to>
                                    </p:set>
                                    <p:animEffect transition="in" filter="wipe(down)">
                                      <p:cBhvr>
                                        <p:cTn id="128" dur="580">
                                          <p:stCondLst>
                                            <p:cond delay="0"/>
                                          </p:stCondLst>
                                        </p:cTn>
                                        <p:tgtEl>
                                          <p:spTgt spid="6">
                                            <p:txEl>
                                              <p:pRg st="3" end="3"/>
                                            </p:txEl>
                                          </p:spTgt>
                                        </p:tgtEl>
                                      </p:cBhvr>
                                    </p:animEffect>
                                    <p:anim calcmode="lin" valueType="num">
                                      <p:cBhvr>
                                        <p:cTn id="129" dur="1822" tmFilter="0,0; 0.14,0.36; 0.43,0.73; 0.71,0.91; 1.0,1.0">
                                          <p:stCondLst>
                                            <p:cond delay="0"/>
                                          </p:stCondLst>
                                        </p:cTn>
                                        <p:tgtEl>
                                          <p:spTgt spid="6">
                                            <p:txEl>
                                              <p:pRg st="3" end="3"/>
                                            </p:txEl>
                                          </p:spTgt>
                                        </p:tgtEl>
                                        <p:attrNameLst>
                                          <p:attrName>ppt_x</p:attrName>
                                        </p:attrNameLst>
                                      </p:cBhvr>
                                      <p:tavLst>
                                        <p:tav tm="0">
                                          <p:val>
                                            <p:strVal val="#ppt_x-0.25"/>
                                          </p:val>
                                        </p:tav>
                                        <p:tav tm="100000">
                                          <p:val>
                                            <p:strVal val="#ppt_x"/>
                                          </p:val>
                                        </p:tav>
                                      </p:tavLst>
                                    </p:anim>
                                    <p:anim calcmode="lin" valueType="num">
                                      <p:cBhvr>
                                        <p:cTn id="130" dur="664" tmFilter="0.0,0.0; 0.25,0.07; 0.50,0.2; 0.75,0.467; 1.0,1.0">
                                          <p:stCondLst>
                                            <p:cond delay="0"/>
                                          </p:stCondLst>
                                        </p:cTn>
                                        <p:tgtEl>
                                          <p:spTgt spid="6">
                                            <p:txEl>
                                              <p:pRg st="3" end="3"/>
                                            </p:txEl>
                                          </p:spTgt>
                                        </p:tgtEl>
                                        <p:attrNameLst>
                                          <p:attrName>ppt_y</p:attrName>
                                        </p:attrNameLst>
                                      </p:cBhvr>
                                      <p:tavLst>
                                        <p:tav tm="0" fmla="#ppt_y-sin(pi*$)/3">
                                          <p:val>
                                            <p:fltVal val="0.5"/>
                                          </p:val>
                                        </p:tav>
                                        <p:tav tm="100000">
                                          <p:val>
                                            <p:fltVal val="1"/>
                                          </p:val>
                                        </p:tav>
                                      </p:tavLst>
                                    </p:anim>
                                    <p:anim calcmode="lin" valueType="num">
                                      <p:cBhvr>
                                        <p:cTn id="131" dur="664" tmFilter="0, 0; 0.125,0.2665; 0.25,0.4; 0.375,0.465; 0.5,0.5;  0.625,0.535; 0.75,0.6; 0.875,0.7335; 1,1">
                                          <p:stCondLst>
                                            <p:cond delay="664"/>
                                          </p:stCondLst>
                                        </p:cTn>
                                        <p:tgtEl>
                                          <p:spTgt spid="6">
                                            <p:txEl>
                                              <p:pRg st="3" end="3"/>
                                            </p:txEl>
                                          </p:spTgt>
                                        </p:tgtEl>
                                        <p:attrNameLst>
                                          <p:attrName>ppt_y</p:attrName>
                                        </p:attrNameLst>
                                      </p:cBhvr>
                                      <p:tavLst>
                                        <p:tav tm="0" fmla="#ppt_y-sin(pi*$)/9">
                                          <p:val>
                                            <p:fltVal val="0"/>
                                          </p:val>
                                        </p:tav>
                                        <p:tav tm="100000">
                                          <p:val>
                                            <p:fltVal val="1"/>
                                          </p:val>
                                        </p:tav>
                                      </p:tavLst>
                                    </p:anim>
                                    <p:anim calcmode="lin" valueType="num">
                                      <p:cBhvr>
                                        <p:cTn id="132" dur="332" tmFilter="0, 0; 0.125,0.2665; 0.25,0.4; 0.375,0.465; 0.5,0.5;  0.625,0.535; 0.75,0.6; 0.875,0.7335; 1,1">
                                          <p:stCondLst>
                                            <p:cond delay="1324"/>
                                          </p:stCondLst>
                                        </p:cTn>
                                        <p:tgtEl>
                                          <p:spTgt spid="6">
                                            <p:txEl>
                                              <p:pRg st="3" end="3"/>
                                            </p:txEl>
                                          </p:spTgt>
                                        </p:tgtEl>
                                        <p:attrNameLst>
                                          <p:attrName>ppt_y</p:attrName>
                                        </p:attrNameLst>
                                      </p:cBhvr>
                                      <p:tavLst>
                                        <p:tav tm="0" fmla="#ppt_y-sin(pi*$)/27">
                                          <p:val>
                                            <p:fltVal val="0"/>
                                          </p:val>
                                        </p:tav>
                                        <p:tav tm="100000">
                                          <p:val>
                                            <p:fltVal val="1"/>
                                          </p:val>
                                        </p:tav>
                                      </p:tavLst>
                                    </p:anim>
                                    <p:anim calcmode="lin" valueType="num">
                                      <p:cBhvr>
                                        <p:cTn id="133" dur="164" tmFilter="0, 0; 0.125,0.2665; 0.25,0.4; 0.375,0.465; 0.5,0.5;  0.625,0.535; 0.75,0.6; 0.875,0.7335; 1,1">
                                          <p:stCondLst>
                                            <p:cond delay="1656"/>
                                          </p:stCondLst>
                                        </p:cTn>
                                        <p:tgtEl>
                                          <p:spTgt spid="6">
                                            <p:txEl>
                                              <p:pRg st="3" end="3"/>
                                            </p:txEl>
                                          </p:spTgt>
                                        </p:tgtEl>
                                        <p:attrNameLst>
                                          <p:attrName>ppt_y</p:attrName>
                                        </p:attrNameLst>
                                      </p:cBhvr>
                                      <p:tavLst>
                                        <p:tav tm="0" fmla="#ppt_y-sin(pi*$)/81">
                                          <p:val>
                                            <p:fltVal val="0"/>
                                          </p:val>
                                        </p:tav>
                                        <p:tav tm="100000">
                                          <p:val>
                                            <p:fltVal val="1"/>
                                          </p:val>
                                        </p:tav>
                                      </p:tavLst>
                                    </p:anim>
                                    <p:animScale>
                                      <p:cBhvr>
                                        <p:cTn id="134" dur="26">
                                          <p:stCondLst>
                                            <p:cond delay="650"/>
                                          </p:stCondLst>
                                        </p:cTn>
                                        <p:tgtEl>
                                          <p:spTgt spid="6">
                                            <p:txEl>
                                              <p:pRg st="3" end="3"/>
                                            </p:txEl>
                                          </p:spTgt>
                                        </p:tgtEl>
                                      </p:cBhvr>
                                      <p:to x="100000" y="60000"/>
                                    </p:animScale>
                                    <p:animScale>
                                      <p:cBhvr>
                                        <p:cTn id="135" dur="166" decel="50000">
                                          <p:stCondLst>
                                            <p:cond delay="676"/>
                                          </p:stCondLst>
                                        </p:cTn>
                                        <p:tgtEl>
                                          <p:spTgt spid="6">
                                            <p:txEl>
                                              <p:pRg st="3" end="3"/>
                                            </p:txEl>
                                          </p:spTgt>
                                        </p:tgtEl>
                                      </p:cBhvr>
                                      <p:to x="100000" y="100000"/>
                                    </p:animScale>
                                    <p:animScale>
                                      <p:cBhvr>
                                        <p:cTn id="136" dur="26">
                                          <p:stCondLst>
                                            <p:cond delay="1312"/>
                                          </p:stCondLst>
                                        </p:cTn>
                                        <p:tgtEl>
                                          <p:spTgt spid="6">
                                            <p:txEl>
                                              <p:pRg st="3" end="3"/>
                                            </p:txEl>
                                          </p:spTgt>
                                        </p:tgtEl>
                                      </p:cBhvr>
                                      <p:to x="100000" y="80000"/>
                                    </p:animScale>
                                    <p:animScale>
                                      <p:cBhvr>
                                        <p:cTn id="137" dur="166" decel="50000">
                                          <p:stCondLst>
                                            <p:cond delay="1338"/>
                                          </p:stCondLst>
                                        </p:cTn>
                                        <p:tgtEl>
                                          <p:spTgt spid="6">
                                            <p:txEl>
                                              <p:pRg st="3" end="3"/>
                                            </p:txEl>
                                          </p:spTgt>
                                        </p:tgtEl>
                                      </p:cBhvr>
                                      <p:to x="100000" y="100000"/>
                                    </p:animScale>
                                    <p:animScale>
                                      <p:cBhvr>
                                        <p:cTn id="138" dur="26">
                                          <p:stCondLst>
                                            <p:cond delay="1642"/>
                                          </p:stCondLst>
                                        </p:cTn>
                                        <p:tgtEl>
                                          <p:spTgt spid="6">
                                            <p:txEl>
                                              <p:pRg st="3" end="3"/>
                                            </p:txEl>
                                          </p:spTgt>
                                        </p:tgtEl>
                                      </p:cBhvr>
                                      <p:to x="100000" y="90000"/>
                                    </p:animScale>
                                    <p:animScale>
                                      <p:cBhvr>
                                        <p:cTn id="139" dur="166" decel="50000">
                                          <p:stCondLst>
                                            <p:cond delay="1668"/>
                                          </p:stCondLst>
                                        </p:cTn>
                                        <p:tgtEl>
                                          <p:spTgt spid="6">
                                            <p:txEl>
                                              <p:pRg st="3" end="3"/>
                                            </p:txEl>
                                          </p:spTgt>
                                        </p:tgtEl>
                                      </p:cBhvr>
                                      <p:to x="100000" y="100000"/>
                                    </p:animScale>
                                    <p:animScale>
                                      <p:cBhvr>
                                        <p:cTn id="140" dur="26">
                                          <p:stCondLst>
                                            <p:cond delay="1808"/>
                                          </p:stCondLst>
                                        </p:cTn>
                                        <p:tgtEl>
                                          <p:spTgt spid="6">
                                            <p:txEl>
                                              <p:pRg st="3" end="3"/>
                                            </p:txEl>
                                          </p:spTgt>
                                        </p:tgtEl>
                                      </p:cBhvr>
                                      <p:to x="100000" y="95000"/>
                                    </p:animScale>
                                    <p:animScale>
                                      <p:cBhvr>
                                        <p:cTn id="141" dur="166" decel="50000">
                                          <p:stCondLst>
                                            <p:cond delay="1834"/>
                                          </p:stCondLst>
                                        </p:cTn>
                                        <p:tgtEl>
                                          <p:spTgt spid="6">
                                            <p:txEl>
                                              <p:pRg st="3" end="3"/>
                                            </p:txEl>
                                          </p:spTgt>
                                        </p:tgtEl>
                                      </p:cBhvr>
                                      <p:to x="100000" y="100000"/>
                                    </p:animScale>
                                  </p:childTnLst>
                                </p:cTn>
                              </p:par>
                            </p:childTnLst>
                          </p:cTn>
                        </p:par>
                      </p:childTnLst>
                    </p:cTn>
                  </p:par>
                  <p:par>
                    <p:cTn id="142" fill="hold">
                      <p:stCondLst>
                        <p:cond delay="indefinite"/>
                      </p:stCondLst>
                      <p:childTnLst>
                        <p:par>
                          <p:cTn id="143" fill="hold">
                            <p:stCondLst>
                              <p:cond delay="0"/>
                            </p:stCondLst>
                            <p:childTnLst>
                              <p:par>
                                <p:cTn id="144" presetID="26" presetClass="entr" presetSubtype="0" fill="hold" grpId="0" nodeType="clickEffect">
                                  <p:stCondLst>
                                    <p:cond delay="0"/>
                                  </p:stCondLst>
                                  <p:childTnLst>
                                    <p:set>
                                      <p:cBhvr>
                                        <p:cTn id="145" dur="1" fill="hold">
                                          <p:stCondLst>
                                            <p:cond delay="0"/>
                                          </p:stCondLst>
                                        </p:cTn>
                                        <p:tgtEl>
                                          <p:spTgt spid="6">
                                            <p:txEl>
                                              <p:pRg st="4" end="4"/>
                                            </p:txEl>
                                          </p:spTgt>
                                        </p:tgtEl>
                                        <p:attrNameLst>
                                          <p:attrName>style.visibility</p:attrName>
                                        </p:attrNameLst>
                                      </p:cBhvr>
                                      <p:to>
                                        <p:strVal val="visible"/>
                                      </p:to>
                                    </p:set>
                                    <p:animEffect transition="in" filter="wipe(down)">
                                      <p:cBhvr>
                                        <p:cTn id="146" dur="580">
                                          <p:stCondLst>
                                            <p:cond delay="0"/>
                                          </p:stCondLst>
                                        </p:cTn>
                                        <p:tgtEl>
                                          <p:spTgt spid="6">
                                            <p:txEl>
                                              <p:pRg st="4" end="4"/>
                                            </p:txEl>
                                          </p:spTgt>
                                        </p:tgtEl>
                                      </p:cBhvr>
                                    </p:animEffect>
                                    <p:anim calcmode="lin" valueType="num">
                                      <p:cBhvr>
                                        <p:cTn id="147" dur="1822" tmFilter="0,0; 0.14,0.36; 0.43,0.73; 0.71,0.91; 1.0,1.0">
                                          <p:stCondLst>
                                            <p:cond delay="0"/>
                                          </p:stCondLst>
                                        </p:cTn>
                                        <p:tgtEl>
                                          <p:spTgt spid="6">
                                            <p:txEl>
                                              <p:pRg st="4" end="4"/>
                                            </p:txEl>
                                          </p:spTgt>
                                        </p:tgtEl>
                                        <p:attrNameLst>
                                          <p:attrName>ppt_x</p:attrName>
                                        </p:attrNameLst>
                                      </p:cBhvr>
                                      <p:tavLst>
                                        <p:tav tm="0">
                                          <p:val>
                                            <p:strVal val="#ppt_x-0.25"/>
                                          </p:val>
                                        </p:tav>
                                        <p:tav tm="100000">
                                          <p:val>
                                            <p:strVal val="#ppt_x"/>
                                          </p:val>
                                        </p:tav>
                                      </p:tavLst>
                                    </p:anim>
                                    <p:anim calcmode="lin" valueType="num">
                                      <p:cBhvr>
                                        <p:cTn id="148" dur="664" tmFilter="0.0,0.0; 0.25,0.07; 0.50,0.2; 0.75,0.467; 1.0,1.0">
                                          <p:stCondLst>
                                            <p:cond delay="0"/>
                                          </p:stCondLst>
                                        </p:cTn>
                                        <p:tgtEl>
                                          <p:spTgt spid="6">
                                            <p:txEl>
                                              <p:pRg st="4" end="4"/>
                                            </p:txEl>
                                          </p:spTgt>
                                        </p:tgtEl>
                                        <p:attrNameLst>
                                          <p:attrName>ppt_y</p:attrName>
                                        </p:attrNameLst>
                                      </p:cBhvr>
                                      <p:tavLst>
                                        <p:tav tm="0" fmla="#ppt_y-sin(pi*$)/3">
                                          <p:val>
                                            <p:fltVal val="0.5"/>
                                          </p:val>
                                        </p:tav>
                                        <p:tav tm="100000">
                                          <p:val>
                                            <p:fltVal val="1"/>
                                          </p:val>
                                        </p:tav>
                                      </p:tavLst>
                                    </p:anim>
                                    <p:anim calcmode="lin" valueType="num">
                                      <p:cBhvr>
                                        <p:cTn id="149" dur="664" tmFilter="0, 0; 0.125,0.2665; 0.25,0.4; 0.375,0.465; 0.5,0.5;  0.625,0.535; 0.75,0.6; 0.875,0.7335; 1,1">
                                          <p:stCondLst>
                                            <p:cond delay="664"/>
                                          </p:stCondLst>
                                        </p:cTn>
                                        <p:tgtEl>
                                          <p:spTgt spid="6">
                                            <p:txEl>
                                              <p:pRg st="4" end="4"/>
                                            </p:txEl>
                                          </p:spTgt>
                                        </p:tgtEl>
                                        <p:attrNameLst>
                                          <p:attrName>ppt_y</p:attrName>
                                        </p:attrNameLst>
                                      </p:cBhvr>
                                      <p:tavLst>
                                        <p:tav tm="0" fmla="#ppt_y-sin(pi*$)/9">
                                          <p:val>
                                            <p:fltVal val="0"/>
                                          </p:val>
                                        </p:tav>
                                        <p:tav tm="100000">
                                          <p:val>
                                            <p:fltVal val="1"/>
                                          </p:val>
                                        </p:tav>
                                      </p:tavLst>
                                    </p:anim>
                                    <p:anim calcmode="lin" valueType="num">
                                      <p:cBhvr>
                                        <p:cTn id="150" dur="332" tmFilter="0, 0; 0.125,0.2665; 0.25,0.4; 0.375,0.465; 0.5,0.5;  0.625,0.535; 0.75,0.6; 0.875,0.7335; 1,1">
                                          <p:stCondLst>
                                            <p:cond delay="1324"/>
                                          </p:stCondLst>
                                        </p:cTn>
                                        <p:tgtEl>
                                          <p:spTgt spid="6">
                                            <p:txEl>
                                              <p:pRg st="4" end="4"/>
                                            </p:txEl>
                                          </p:spTgt>
                                        </p:tgtEl>
                                        <p:attrNameLst>
                                          <p:attrName>ppt_y</p:attrName>
                                        </p:attrNameLst>
                                      </p:cBhvr>
                                      <p:tavLst>
                                        <p:tav tm="0" fmla="#ppt_y-sin(pi*$)/27">
                                          <p:val>
                                            <p:fltVal val="0"/>
                                          </p:val>
                                        </p:tav>
                                        <p:tav tm="100000">
                                          <p:val>
                                            <p:fltVal val="1"/>
                                          </p:val>
                                        </p:tav>
                                      </p:tavLst>
                                    </p:anim>
                                    <p:anim calcmode="lin" valueType="num">
                                      <p:cBhvr>
                                        <p:cTn id="151" dur="164" tmFilter="0, 0; 0.125,0.2665; 0.25,0.4; 0.375,0.465; 0.5,0.5;  0.625,0.535; 0.75,0.6; 0.875,0.7335; 1,1">
                                          <p:stCondLst>
                                            <p:cond delay="1656"/>
                                          </p:stCondLst>
                                        </p:cTn>
                                        <p:tgtEl>
                                          <p:spTgt spid="6">
                                            <p:txEl>
                                              <p:pRg st="4" end="4"/>
                                            </p:txEl>
                                          </p:spTgt>
                                        </p:tgtEl>
                                        <p:attrNameLst>
                                          <p:attrName>ppt_y</p:attrName>
                                        </p:attrNameLst>
                                      </p:cBhvr>
                                      <p:tavLst>
                                        <p:tav tm="0" fmla="#ppt_y-sin(pi*$)/81">
                                          <p:val>
                                            <p:fltVal val="0"/>
                                          </p:val>
                                        </p:tav>
                                        <p:tav tm="100000">
                                          <p:val>
                                            <p:fltVal val="1"/>
                                          </p:val>
                                        </p:tav>
                                      </p:tavLst>
                                    </p:anim>
                                    <p:animScale>
                                      <p:cBhvr>
                                        <p:cTn id="152" dur="26">
                                          <p:stCondLst>
                                            <p:cond delay="650"/>
                                          </p:stCondLst>
                                        </p:cTn>
                                        <p:tgtEl>
                                          <p:spTgt spid="6">
                                            <p:txEl>
                                              <p:pRg st="4" end="4"/>
                                            </p:txEl>
                                          </p:spTgt>
                                        </p:tgtEl>
                                      </p:cBhvr>
                                      <p:to x="100000" y="60000"/>
                                    </p:animScale>
                                    <p:animScale>
                                      <p:cBhvr>
                                        <p:cTn id="153" dur="166" decel="50000">
                                          <p:stCondLst>
                                            <p:cond delay="676"/>
                                          </p:stCondLst>
                                        </p:cTn>
                                        <p:tgtEl>
                                          <p:spTgt spid="6">
                                            <p:txEl>
                                              <p:pRg st="4" end="4"/>
                                            </p:txEl>
                                          </p:spTgt>
                                        </p:tgtEl>
                                      </p:cBhvr>
                                      <p:to x="100000" y="100000"/>
                                    </p:animScale>
                                    <p:animScale>
                                      <p:cBhvr>
                                        <p:cTn id="154" dur="26">
                                          <p:stCondLst>
                                            <p:cond delay="1312"/>
                                          </p:stCondLst>
                                        </p:cTn>
                                        <p:tgtEl>
                                          <p:spTgt spid="6">
                                            <p:txEl>
                                              <p:pRg st="4" end="4"/>
                                            </p:txEl>
                                          </p:spTgt>
                                        </p:tgtEl>
                                      </p:cBhvr>
                                      <p:to x="100000" y="80000"/>
                                    </p:animScale>
                                    <p:animScale>
                                      <p:cBhvr>
                                        <p:cTn id="155" dur="166" decel="50000">
                                          <p:stCondLst>
                                            <p:cond delay="1338"/>
                                          </p:stCondLst>
                                        </p:cTn>
                                        <p:tgtEl>
                                          <p:spTgt spid="6">
                                            <p:txEl>
                                              <p:pRg st="4" end="4"/>
                                            </p:txEl>
                                          </p:spTgt>
                                        </p:tgtEl>
                                      </p:cBhvr>
                                      <p:to x="100000" y="100000"/>
                                    </p:animScale>
                                    <p:animScale>
                                      <p:cBhvr>
                                        <p:cTn id="156" dur="26">
                                          <p:stCondLst>
                                            <p:cond delay="1642"/>
                                          </p:stCondLst>
                                        </p:cTn>
                                        <p:tgtEl>
                                          <p:spTgt spid="6">
                                            <p:txEl>
                                              <p:pRg st="4" end="4"/>
                                            </p:txEl>
                                          </p:spTgt>
                                        </p:tgtEl>
                                      </p:cBhvr>
                                      <p:to x="100000" y="90000"/>
                                    </p:animScale>
                                    <p:animScale>
                                      <p:cBhvr>
                                        <p:cTn id="157" dur="166" decel="50000">
                                          <p:stCondLst>
                                            <p:cond delay="1668"/>
                                          </p:stCondLst>
                                        </p:cTn>
                                        <p:tgtEl>
                                          <p:spTgt spid="6">
                                            <p:txEl>
                                              <p:pRg st="4" end="4"/>
                                            </p:txEl>
                                          </p:spTgt>
                                        </p:tgtEl>
                                      </p:cBhvr>
                                      <p:to x="100000" y="100000"/>
                                    </p:animScale>
                                    <p:animScale>
                                      <p:cBhvr>
                                        <p:cTn id="158" dur="26">
                                          <p:stCondLst>
                                            <p:cond delay="1808"/>
                                          </p:stCondLst>
                                        </p:cTn>
                                        <p:tgtEl>
                                          <p:spTgt spid="6">
                                            <p:txEl>
                                              <p:pRg st="4" end="4"/>
                                            </p:txEl>
                                          </p:spTgt>
                                        </p:tgtEl>
                                      </p:cBhvr>
                                      <p:to x="100000" y="95000"/>
                                    </p:animScale>
                                    <p:animScale>
                                      <p:cBhvr>
                                        <p:cTn id="159" dur="166" decel="50000">
                                          <p:stCondLst>
                                            <p:cond delay="1834"/>
                                          </p:stCondLst>
                                        </p:cTn>
                                        <p:tgtEl>
                                          <p:spTgt spid="6">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build="p"/>
      <p:bldP spid="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1. Bible study and worship service:</a:t>
            </a:r>
            <a:endParaRPr lang="en-US" dirty="0"/>
          </a:p>
        </p:txBody>
      </p:sp>
      <p:sp>
        <p:nvSpPr>
          <p:cNvPr id="3" name="Text Placeholder 2"/>
          <p:cNvSpPr>
            <a:spLocks noGrp="1"/>
          </p:cNvSpPr>
          <p:nvPr>
            <p:ph type="body" idx="1"/>
          </p:nvPr>
        </p:nvSpPr>
        <p:spPr>
          <a:xfrm>
            <a:off x="609600" y="1600200"/>
            <a:ext cx="3822192" cy="639762"/>
          </a:xfrm>
        </p:spPr>
        <p:txBody>
          <a:bodyPr>
            <a:normAutofit/>
          </a:bodyPr>
          <a:lstStyle/>
          <a:p>
            <a:r>
              <a:rPr lang="en-US" sz="3000" b="1" dirty="0"/>
              <a:t> (3) Messenger</a:t>
            </a:r>
            <a:endParaRPr lang="en-US" sz="3000" dirty="0"/>
          </a:p>
        </p:txBody>
      </p:sp>
      <p:sp>
        <p:nvSpPr>
          <p:cNvPr id="4" name="Content Placeholder 3"/>
          <p:cNvSpPr>
            <a:spLocks noGrp="1"/>
          </p:cNvSpPr>
          <p:nvPr>
            <p:ph sz="half" idx="2"/>
          </p:nvPr>
        </p:nvSpPr>
        <p:spPr>
          <a:xfrm>
            <a:off x="152400" y="2867055"/>
            <a:ext cx="3820055" cy="2697163"/>
          </a:xfrm>
        </p:spPr>
        <p:txBody>
          <a:bodyPr/>
          <a:lstStyle/>
          <a:p>
            <a:r>
              <a:rPr lang="en-US" b="1" dirty="0"/>
              <a:t>With single point</a:t>
            </a:r>
            <a:endParaRPr lang="en-US" dirty="0"/>
          </a:p>
          <a:p>
            <a:r>
              <a:rPr lang="en-US" b="1" dirty="0" smtClean="0"/>
              <a:t>Use </a:t>
            </a:r>
            <a:r>
              <a:rPr lang="en-US" b="1" dirty="0"/>
              <a:t>easy and simple words</a:t>
            </a:r>
            <a:endParaRPr lang="en-US" dirty="0"/>
          </a:p>
          <a:p>
            <a:r>
              <a:rPr lang="en-US" b="1" dirty="0" smtClean="0"/>
              <a:t> </a:t>
            </a:r>
            <a:r>
              <a:rPr lang="en-US" b="1" dirty="0"/>
              <a:t>Understandable &amp; encouraging</a:t>
            </a:r>
            <a:endParaRPr lang="en-US" dirty="0"/>
          </a:p>
          <a:p>
            <a:endParaRPr lang="en-US" dirty="0"/>
          </a:p>
          <a:p>
            <a:endParaRPr lang="en-US" dirty="0"/>
          </a:p>
        </p:txBody>
      </p:sp>
      <p:sp>
        <p:nvSpPr>
          <p:cNvPr id="5" name="Text Placeholder 4"/>
          <p:cNvSpPr>
            <a:spLocks noGrp="1"/>
          </p:cNvSpPr>
          <p:nvPr>
            <p:ph type="body" sz="quarter" idx="3"/>
          </p:nvPr>
        </p:nvSpPr>
        <p:spPr>
          <a:xfrm>
            <a:off x="3848100" y="2509345"/>
            <a:ext cx="3822192" cy="639762"/>
          </a:xfrm>
        </p:spPr>
        <p:txBody>
          <a:bodyPr/>
          <a:lstStyle/>
          <a:p>
            <a:pPr lvl="0"/>
            <a:r>
              <a:rPr lang="en-US" b="1" dirty="0"/>
              <a:t>Required for</a:t>
            </a:r>
            <a:endParaRPr lang="en-US" dirty="0"/>
          </a:p>
          <a:p>
            <a:endParaRPr lang="en-US" dirty="0"/>
          </a:p>
        </p:txBody>
      </p:sp>
      <p:sp>
        <p:nvSpPr>
          <p:cNvPr id="6" name="Content Placeholder 5"/>
          <p:cNvSpPr>
            <a:spLocks noGrp="1"/>
          </p:cNvSpPr>
          <p:nvPr>
            <p:ph sz="quarter" idx="4"/>
          </p:nvPr>
        </p:nvSpPr>
        <p:spPr>
          <a:xfrm>
            <a:off x="5105400" y="2856001"/>
            <a:ext cx="3822192" cy="2697163"/>
          </a:xfrm>
        </p:spPr>
        <p:txBody>
          <a:bodyPr/>
          <a:lstStyle/>
          <a:p>
            <a:r>
              <a:rPr lang="en-US" b="1" dirty="0"/>
              <a:t>Teacher training</a:t>
            </a:r>
            <a:endParaRPr lang="en-US" dirty="0"/>
          </a:p>
          <a:p>
            <a:r>
              <a:rPr lang="en-US" b="1" dirty="0" smtClean="0"/>
              <a:t>Messenger </a:t>
            </a:r>
            <a:r>
              <a:rPr lang="en-US" b="1" dirty="0"/>
              <a:t>training</a:t>
            </a:r>
            <a:endParaRPr lang="en-US" dirty="0"/>
          </a:p>
          <a:p>
            <a:r>
              <a:rPr lang="en-US" b="1" dirty="0" smtClean="0"/>
              <a:t> </a:t>
            </a:r>
            <a:r>
              <a:rPr lang="en-US" b="1" dirty="0"/>
              <a:t>Book report</a:t>
            </a:r>
            <a:endParaRPr lang="en-US" dirty="0"/>
          </a:p>
          <a:p>
            <a:r>
              <a:rPr lang="en-US" b="1" dirty="0" smtClean="0"/>
              <a:t> </a:t>
            </a:r>
            <a:r>
              <a:rPr lang="en-US" b="1" dirty="0"/>
              <a:t>Role model</a:t>
            </a:r>
            <a:endParaRPr lang="en-US" dirty="0"/>
          </a:p>
          <a:p>
            <a:endParaRPr lang="en-US" dirty="0"/>
          </a:p>
        </p:txBody>
      </p:sp>
      <p:sp>
        <p:nvSpPr>
          <p:cNvPr id="7" name="TextBox 6"/>
          <p:cNvSpPr txBox="1"/>
          <p:nvPr/>
        </p:nvSpPr>
        <p:spPr>
          <a:xfrm>
            <a:off x="27709" y="2466945"/>
            <a:ext cx="3352800" cy="477054"/>
          </a:xfrm>
          <a:prstGeom prst="rect">
            <a:avLst/>
          </a:prstGeom>
          <a:noFill/>
        </p:spPr>
        <p:txBody>
          <a:bodyPr wrap="square" rtlCol="0">
            <a:spAutoFit/>
          </a:bodyPr>
          <a:lstStyle/>
          <a:p>
            <a:pPr lvl="0"/>
            <a:r>
              <a:rPr lang="en-US" sz="2400" b="1" dirty="0">
                <a:solidFill>
                  <a:schemeClr val="tx2"/>
                </a:solidFill>
              </a:rPr>
              <a:t>Delivery of God’s word</a:t>
            </a:r>
            <a:endParaRPr lang="en-US" sz="2400" dirty="0">
              <a:solidFill>
                <a:schemeClr val="tx2"/>
              </a:solidFill>
            </a:endParaRPr>
          </a:p>
        </p:txBody>
      </p:sp>
      <p:sp>
        <p:nvSpPr>
          <p:cNvPr id="8" name="TextBox 7"/>
          <p:cNvSpPr txBox="1"/>
          <p:nvPr/>
        </p:nvSpPr>
        <p:spPr>
          <a:xfrm>
            <a:off x="2209800" y="4495800"/>
            <a:ext cx="3276600" cy="1215717"/>
          </a:xfrm>
          <a:prstGeom prst="rect">
            <a:avLst/>
          </a:prstGeom>
          <a:noFill/>
        </p:spPr>
        <p:txBody>
          <a:bodyPr wrap="square" rtlCol="0">
            <a:spAutoFit/>
          </a:bodyPr>
          <a:lstStyle/>
          <a:p>
            <a:pPr lvl="0"/>
            <a:r>
              <a:rPr lang="en-US" sz="2500" b="1" dirty="0">
                <a:solidFill>
                  <a:schemeClr val="tx2"/>
                </a:solidFill>
              </a:rPr>
              <a:t>Connect with children</a:t>
            </a:r>
            <a:endParaRPr lang="en-US" sz="2500" dirty="0">
              <a:solidFill>
                <a:schemeClr val="tx2"/>
              </a:solidFill>
            </a:endParaRPr>
          </a:p>
          <a:p>
            <a:r>
              <a:rPr lang="en-US" sz="2400" b="1" dirty="0">
                <a:solidFill>
                  <a:schemeClr val="tx2"/>
                </a:solidFill>
              </a:rPr>
              <a:t> </a:t>
            </a:r>
            <a:endParaRPr lang="en-US" sz="2400" dirty="0">
              <a:solidFill>
                <a:schemeClr val="tx2"/>
              </a:solidFill>
            </a:endParaRPr>
          </a:p>
          <a:p>
            <a:endParaRPr lang="en-US" sz="2400" dirty="0">
              <a:solidFill>
                <a:schemeClr val="tx2"/>
              </a:solidFill>
            </a:endParaRPr>
          </a:p>
        </p:txBody>
      </p:sp>
      <p:sp>
        <p:nvSpPr>
          <p:cNvPr id="9" name="TextBox 8"/>
          <p:cNvSpPr txBox="1"/>
          <p:nvPr/>
        </p:nvSpPr>
        <p:spPr>
          <a:xfrm>
            <a:off x="2590800" y="4953000"/>
            <a:ext cx="4038600" cy="1200329"/>
          </a:xfrm>
          <a:prstGeom prst="rect">
            <a:avLst/>
          </a:prstGeom>
          <a:noFill/>
        </p:spPr>
        <p:txBody>
          <a:bodyPr wrap="square" rtlCol="0">
            <a:spAutoFit/>
          </a:bodyPr>
          <a:lstStyle/>
          <a:p>
            <a:pPr marL="285750" indent="-285750">
              <a:buFont typeface="Arial" pitchFamily="34" charset="0"/>
              <a:buChar char="•"/>
            </a:pPr>
            <a:r>
              <a:rPr lang="en-US" b="1" dirty="0">
                <a:solidFill>
                  <a:schemeClr val="tx2"/>
                </a:solidFill>
              </a:rPr>
              <a:t>Interactive skill</a:t>
            </a:r>
            <a:endParaRPr lang="en-US" dirty="0">
              <a:solidFill>
                <a:schemeClr val="tx2"/>
              </a:solidFill>
            </a:endParaRPr>
          </a:p>
          <a:p>
            <a:pPr marL="285750" indent="-285750">
              <a:buFont typeface="Arial" pitchFamily="34" charset="0"/>
              <a:buChar char="•"/>
            </a:pPr>
            <a:r>
              <a:rPr lang="en-US" b="1" dirty="0" smtClean="0">
                <a:solidFill>
                  <a:schemeClr val="tx2"/>
                </a:solidFill>
              </a:rPr>
              <a:t> </a:t>
            </a:r>
            <a:r>
              <a:rPr lang="en-US" b="1" dirty="0">
                <a:solidFill>
                  <a:schemeClr val="tx2"/>
                </a:solidFill>
              </a:rPr>
              <a:t>With audio and visual methods</a:t>
            </a:r>
            <a:endParaRPr lang="en-US" dirty="0">
              <a:solidFill>
                <a:schemeClr val="tx2"/>
              </a:solidFill>
            </a:endParaRPr>
          </a:p>
          <a:p>
            <a:pPr marL="285750" indent="-285750">
              <a:buFont typeface="Arial" pitchFamily="34" charset="0"/>
              <a:buChar char="•"/>
            </a:pPr>
            <a:endParaRPr lang="en-US" dirty="0">
              <a:solidFill>
                <a:schemeClr val="tx2"/>
              </a:solidFill>
            </a:endParaRPr>
          </a:p>
          <a:p>
            <a:pPr marL="285750" indent="-285750">
              <a:buFont typeface="Arial" pitchFamily="34" charset="0"/>
              <a:buChar char="•"/>
            </a:pPr>
            <a:endParaRPr lang="en-US" dirty="0">
              <a:solidFill>
                <a:schemeClr val="tx2"/>
              </a:solidFill>
            </a:endParaRPr>
          </a:p>
        </p:txBody>
      </p:sp>
    </p:spTree>
    <p:extLst>
      <p:ext uri="{BB962C8B-B14F-4D97-AF65-F5344CB8AC3E}">
        <p14:creationId xmlns:p14="http://schemas.microsoft.com/office/powerpoint/2010/main" val="234682495"/>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 calcmode="lin" valueType="num">
                                      <p:cBhvr additive="base">
                                        <p:cTn id="15"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anim calcmode="lin" valueType="num">
                                      <p:cBhvr additive="base">
                                        <p:cTn id="2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 calcmode="lin" valueType="num">
                                      <p:cBhvr additive="base">
                                        <p:cTn id="2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wipe(down)">
                                      <p:cBhvr>
                                        <p:cTn id="33" dur="500"/>
                                        <p:tgtEl>
                                          <p:spTgt spid="8"/>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wipe(down)">
                                      <p:cBhvr>
                                        <p:cTn id="38" dur="500"/>
                                        <p:tgtEl>
                                          <p:spTgt spid="9"/>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5">
                                            <p:txEl>
                                              <p:pRg st="0" end="0"/>
                                            </p:txEl>
                                          </p:spTgt>
                                        </p:tgtEl>
                                        <p:attrNameLst>
                                          <p:attrName>style.visibility</p:attrName>
                                        </p:attrNameLst>
                                      </p:cBhvr>
                                      <p:to>
                                        <p:strVal val="visible"/>
                                      </p:to>
                                    </p:set>
                                    <p:animEffect transition="in" filter="barn(inVertical)">
                                      <p:cBhvr>
                                        <p:cTn id="43" dur="500"/>
                                        <p:tgtEl>
                                          <p:spTgt spid="5">
                                            <p:txEl>
                                              <p:pRg st="0" end="0"/>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6">
                                            <p:txEl>
                                              <p:pRg st="0" end="0"/>
                                            </p:txEl>
                                          </p:spTgt>
                                        </p:tgtEl>
                                        <p:attrNameLst>
                                          <p:attrName>style.visibility</p:attrName>
                                        </p:attrNameLst>
                                      </p:cBhvr>
                                      <p:to>
                                        <p:strVal val="visible"/>
                                      </p:to>
                                    </p:set>
                                    <p:animEffect transition="in" filter="barn(inVertical)">
                                      <p:cBhvr>
                                        <p:cTn id="48" dur="500"/>
                                        <p:tgtEl>
                                          <p:spTgt spid="6">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6" presetClass="entr" presetSubtype="21" fill="hold" grpId="0" nodeType="clickEffect">
                                  <p:stCondLst>
                                    <p:cond delay="0"/>
                                  </p:stCondLst>
                                  <p:childTnLst>
                                    <p:set>
                                      <p:cBhvr>
                                        <p:cTn id="52" dur="1" fill="hold">
                                          <p:stCondLst>
                                            <p:cond delay="0"/>
                                          </p:stCondLst>
                                        </p:cTn>
                                        <p:tgtEl>
                                          <p:spTgt spid="6">
                                            <p:txEl>
                                              <p:pRg st="1" end="1"/>
                                            </p:txEl>
                                          </p:spTgt>
                                        </p:tgtEl>
                                        <p:attrNameLst>
                                          <p:attrName>style.visibility</p:attrName>
                                        </p:attrNameLst>
                                      </p:cBhvr>
                                      <p:to>
                                        <p:strVal val="visible"/>
                                      </p:to>
                                    </p:set>
                                    <p:animEffect transition="in" filter="barn(inVertical)">
                                      <p:cBhvr>
                                        <p:cTn id="53" dur="500"/>
                                        <p:tgtEl>
                                          <p:spTgt spid="6">
                                            <p:txEl>
                                              <p:pRg st="1" end="1"/>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16" presetClass="entr" presetSubtype="21" fill="hold" grpId="0" nodeType="clickEffect">
                                  <p:stCondLst>
                                    <p:cond delay="0"/>
                                  </p:stCondLst>
                                  <p:childTnLst>
                                    <p:set>
                                      <p:cBhvr>
                                        <p:cTn id="57" dur="1" fill="hold">
                                          <p:stCondLst>
                                            <p:cond delay="0"/>
                                          </p:stCondLst>
                                        </p:cTn>
                                        <p:tgtEl>
                                          <p:spTgt spid="6">
                                            <p:txEl>
                                              <p:pRg st="2" end="2"/>
                                            </p:txEl>
                                          </p:spTgt>
                                        </p:tgtEl>
                                        <p:attrNameLst>
                                          <p:attrName>style.visibility</p:attrName>
                                        </p:attrNameLst>
                                      </p:cBhvr>
                                      <p:to>
                                        <p:strVal val="visible"/>
                                      </p:to>
                                    </p:set>
                                    <p:animEffect transition="in" filter="barn(inVertical)">
                                      <p:cBhvr>
                                        <p:cTn id="58" dur="500"/>
                                        <p:tgtEl>
                                          <p:spTgt spid="6">
                                            <p:txEl>
                                              <p:pRg st="2" end="2"/>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6">
                                            <p:txEl>
                                              <p:pRg st="3" end="3"/>
                                            </p:txEl>
                                          </p:spTgt>
                                        </p:tgtEl>
                                        <p:attrNameLst>
                                          <p:attrName>style.visibility</p:attrName>
                                        </p:attrNameLst>
                                      </p:cBhvr>
                                      <p:to>
                                        <p:strVal val="visible"/>
                                      </p:to>
                                    </p:set>
                                    <p:animEffect transition="in" filter="barn(inVertical)">
                                      <p:cBhvr>
                                        <p:cTn id="63"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build="p"/>
      <p:bldP spid="6" grpId="0" uiExpand="1" build="p"/>
      <p:bldP spid="7" grpId="0"/>
      <p:bldP spid="8"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pPr lvl="0"/>
            <a:r>
              <a:rPr lang="en-US" b="1" dirty="0" smtClean="0"/>
              <a:t>2. Faith </a:t>
            </a:r>
            <a:r>
              <a:rPr lang="en-US" b="1" dirty="0"/>
              <a:t>building programs</a:t>
            </a:r>
            <a:r>
              <a:rPr lang="en-US" dirty="0"/>
              <a:t/>
            </a:r>
            <a:br>
              <a:rPr lang="en-US" dirty="0"/>
            </a:br>
            <a:endParaRPr lang="en-US" dirty="0"/>
          </a:p>
        </p:txBody>
      </p:sp>
      <p:sp>
        <p:nvSpPr>
          <p:cNvPr id="8" name="Subtitle 7"/>
          <p:cNvSpPr>
            <a:spLocks noGrp="1"/>
          </p:cNvSpPr>
          <p:nvPr>
            <p:ph type="subTitle" idx="1"/>
          </p:nvPr>
        </p:nvSpPr>
        <p:spPr>
          <a:xfrm>
            <a:off x="1371600" y="2971800"/>
            <a:ext cx="6400800" cy="1473200"/>
          </a:xfrm>
        </p:spPr>
        <p:txBody>
          <a:bodyPr>
            <a:normAutofit fontScale="85000" lnSpcReduction="20000"/>
          </a:bodyPr>
          <a:lstStyle/>
          <a:p>
            <a:r>
              <a:rPr lang="en-US" sz="2700" b="1" dirty="0"/>
              <a:t>Faith comes from practicing the words of God. Biblical programs give children meaning, motivation and encouragement to follow Jesus and enable them to participate in God’s works.</a:t>
            </a:r>
          </a:p>
          <a:p>
            <a:r>
              <a:rPr lang="en-US" b="1" dirty="0"/>
              <a:t> </a:t>
            </a:r>
            <a:endParaRPr lang="en-US" dirty="0"/>
          </a:p>
          <a:p>
            <a:endParaRPr lang="en-US" dirty="0"/>
          </a:p>
        </p:txBody>
      </p:sp>
    </p:spTree>
    <p:extLst>
      <p:ext uri="{BB962C8B-B14F-4D97-AF65-F5344CB8AC3E}">
        <p14:creationId xmlns:p14="http://schemas.microsoft.com/office/powerpoint/2010/main" val="2821886308"/>
      </p:ext>
    </p:extLst>
  </p:cSld>
  <p:clrMapOvr>
    <a:masterClrMapping/>
  </p:clrMapOvr>
  <p:transition spd="slow">
    <p:wheel spokes="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04800" y="1271826"/>
            <a:ext cx="6400800" cy="861774"/>
          </a:xfrm>
          <a:prstGeom prst="rect">
            <a:avLst/>
          </a:prstGeom>
          <a:noFill/>
        </p:spPr>
        <p:txBody>
          <a:bodyPr wrap="square" rtlCol="0">
            <a:spAutoFit/>
          </a:bodyPr>
          <a:lstStyle/>
          <a:p>
            <a:pPr lvl="0"/>
            <a:r>
              <a:rPr lang="en-US" sz="2500" b="1" dirty="0">
                <a:solidFill>
                  <a:schemeClr val="tx2"/>
                </a:solidFill>
              </a:rPr>
              <a:t>Special worship services with celebrations;</a:t>
            </a:r>
            <a:endParaRPr lang="en-US" sz="2500" dirty="0">
              <a:solidFill>
                <a:schemeClr val="tx2"/>
              </a:solidFill>
            </a:endParaRPr>
          </a:p>
          <a:p>
            <a:r>
              <a:rPr lang="en-US" sz="2500" b="1" dirty="0">
                <a:solidFill>
                  <a:schemeClr val="tx2"/>
                </a:solidFill>
              </a:rPr>
              <a:t>	</a:t>
            </a:r>
            <a:endParaRPr lang="en-US" sz="2500" dirty="0">
              <a:solidFill>
                <a:schemeClr val="tx2"/>
              </a:solidFill>
            </a:endParaRPr>
          </a:p>
        </p:txBody>
      </p:sp>
      <p:sp>
        <p:nvSpPr>
          <p:cNvPr id="6" name="TextBox 5"/>
          <p:cNvSpPr txBox="1"/>
          <p:nvPr/>
        </p:nvSpPr>
        <p:spPr>
          <a:xfrm>
            <a:off x="3269673" y="2139820"/>
            <a:ext cx="3505200" cy="846386"/>
          </a:xfrm>
          <a:prstGeom prst="rect">
            <a:avLst/>
          </a:prstGeom>
          <a:noFill/>
        </p:spPr>
        <p:txBody>
          <a:bodyPr wrap="square" rtlCol="0">
            <a:spAutoFit/>
          </a:bodyPr>
          <a:lstStyle/>
          <a:p>
            <a:pPr lvl="0"/>
            <a:r>
              <a:rPr lang="en-US" sz="2500" b="1" dirty="0">
                <a:solidFill>
                  <a:schemeClr val="tx2"/>
                </a:solidFill>
              </a:rPr>
              <a:t>Bible oriented;</a:t>
            </a:r>
            <a:endParaRPr lang="en-US" sz="2500" dirty="0">
              <a:solidFill>
                <a:schemeClr val="tx2"/>
              </a:solidFill>
            </a:endParaRPr>
          </a:p>
          <a:p>
            <a:endParaRPr lang="en-US" sz="2400" dirty="0">
              <a:solidFill>
                <a:schemeClr val="tx2"/>
              </a:solidFill>
            </a:endParaRPr>
          </a:p>
        </p:txBody>
      </p:sp>
      <p:sp>
        <p:nvSpPr>
          <p:cNvPr id="7" name="TextBox 6"/>
          <p:cNvSpPr txBox="1"/>
          <p:nvPr/>
        </p:nvSpPr>
        <p:spPr>
          <a:xfrm>
            <a:off x="2514600" y="2558310"/>
            <a:ext cx="7467600" cy="1754326"/>
          </a:xfrm>
          <a:prstGeom prst="rect">
            <a:avLst/>
          </a:prstGeom>
          <a:noFill/>
        </p:spPr>
        <p:txBody>
          <a:bodyPr wrap="square" rtlCol="0">
            <a:spAutoFit/>
          </a:bodyPr>
          <a:lstStyle/>
          <a:p>
            <a:r>
              <a:rPr lang="en-US" b="1" dirty="0">
                <a:solidFill>
                  <a:schemeClr val="tx2"/>
                </a:solidFill>
              </a:rPr>
              <a:t>Bible Olympics I &amp; </a:t>
            </a:r>
            <a:r>
              <a:rPr lang="en-US" b="1" dirty="0" smtClean="0">
                <a:solidFill>
                  <a:schemeClr val="tx2"/>
                </a:solidFill>
              </a:rPr>
              <a:t>II:</a:t>
            </a:r>
          </a:p>
          <a:p>
            <a:r>
              <a:rPr lang="en-US" b="1" dirty="0">
                <a:solidFill>
                  <a:schemeClr val="tx2"/>
                </a:solidFill>
              </a:rPr>
              <a:t>	</a:t>
            </a:r>
            <a:r>
              <a:rPr lang="en-US" b="1" dirty="0" smtClean="0">
                <a:solidFill>
                  <a:schemeClr val="tx2"/>
                </a:solidFill>
              </a:rPr>
              <a:t> Reviewing </a:t>
            </a:r>
            <a:r>
              <a:rPr lang="en-US" b="1" dirty="0">
                <a:solidFill>
                  <a:schemeClr val="tx2"/>
                </a:solidFill>
              </a:rPr>
              <a:t>Bible study 2 / year	</a:t>
            </a:r>
            <a:endParaRPr lang="en-US" dirty="0">
              <a:solidFill>
                <a:schemeClr val="tx2"/>
              </a:solidFill>
            </a:endParaRPr>
          </a:p>
          <a:p>
            <a:r>
              <a:rPr lang="en-US" b="1" dirty="0" smtClean="0">
                <a:solidFill>
                  <a:schemeClr val="tx2"/>
                </a:solidFill>
              </a:rPr>
              <a:t>Bible </a:t>
            </a:r>
            <a:r>
              <a:rPr lang="en-US" b="1" dirty="0">
                <a:solidFill>
                  <a:schemeClr val="tx2"/>
                </a:solidFill>
              </a:rPr>
              <a:t>memorization </a:t>
            </a:r>
            <a:r>
              <a:rPr lang="en-US" b="1" dirty="0" smtClean="0">
                <a:solidFill>
                  <a:schemeClr val="tx2"/>
                </a:solidFill>
              </a:rPr>
              <a:t>contest:</a:t>
            </a:r>
          </a:p>
          <a:p>
            <a:r>
              <a:rPr lang="en-US" b="1" dirty="0">
                <a:solidFill>
                  <a:schemeClr val="tx2"/>
                </a:solidFill>
              </a:rPr>
              <a:t>	</a:t>
            </a:r>
            <a:r>
              <a:rPr lang="en-US" b="1" dirty="0" smtClean="0">
                <a:solidFill>
                  <a:schemeClr val="tx2"/>
                </a:solidFill>
              </a:rPr>
              <a:t>400 </a:t>
            </a:r>
            <a:r>
              <a:rPr lang="en-US" b="1" dirty="0">
                <a:solidFill>
                  <a:schemeClr val="tx2"/>
                </a:solidFill>
              </a:rPr>
              <a:t>Bible verses / CBF years</a:t>
            </a:r>
            <a:endParaRPr lang="en-US" dirty="0">
              <a:solidFill>
                <a:schemeClr val="tx2"/>
              </a:solidFill>
            </a:endParaRPr>
          </a:p>
          <a:p>
            <a:r>
              <a:rPr lang="en-US" b="1" dirty="0">
                <a:solidFill>
                  <a:schemeClr val="tx2"/>
                </a:solidFill>
              </a:rPr>
              <a:t> </a:t>
            </a:r>
            <a:endParaRPr lang="en-US" dirty="0">
              <a:solidFill>
                <a:schemeClr val="tx2"/>
              </a:solidFill>
            </a:endParaRPr>
          </a:p>
          <a:p>
            <a:endParaRPr lang="en-US" dirty="0">
              <a:solidFill>
                <a:schemeClr val="tx2"/>
              </a:solidFill>
            </a:endParaRPr>
          </a:p>
        </p:txBody>
      </p:sp>
      <p:sp>
        <p:nvSpPr>
          <p:cNvPr id="10" name="TextBox 9"/>
          <p:cNvSpPr txBox="1"/>
          <p:nvPr/>
        </p:nvSpPr>
        <p:spPr>
          <a:xfrm>
            <a:off x="1143000" y="1671935"/>
            <a:ext cx="3352800" cy="923330"/>
          </a:xfrm>
          <a:prstGeom prst="rect">
            <a:avLst/>
          </a:prstGeom>
          <a:noFill/>
        </p:spPr>
        <p:txBody>
          <a:bodyPr wrap="square" rtlCol="0">
            <a:spAutoFit/>
          </a:bodyPr>
          <a:lstStyle/>
          <a:p>
            <a:r>
              <a:rPr lang="en-US" b="1" dirty="0" smtClean="0">
                <a:solidFill>
                  <a:schemeClr val="tx2"/>
                </a:solidFill>
              </a:rPr>
              <a:t>*Easter and Christmas</a:t>
            </a:r>
            <a:endParaRPr lang="en-US" dirty="0" smtClean="0">
              <a:solidFill>
                <a:schemeClr val="tx2"/>
              </a:solidFill>
            </a:endParaRPr>
          </a:p>
          <a:p>
            <a:endParaRPr lang="en-US" dirty="0" smtClean="0">
              <a:solidFill>
                <a:schemeClr val="tx2"/>
              </a:solidFill>
            </a:endParaRPr>
          </a:p>
          <a:p>
            <a:endParaRPr lang="en-US" dirty="0"/>
          </a:p>
        </p:txBody>
      </p:sp>
      <p:sp>
        <p:nvSpPr>
          <p:cNvPr id="11" name="TextBox 10"/>
          <p:cNvSpPr txBox="1"/>
          <p:nvPr/>
        </p:nvSpPr>
        <p:spPr>
          <a:xfrm>
            <a:off x="-76200" y="3940312"/>
            <a:ext cx="4572000" cy="754053"/>
          </a:xfrm>
          <a:prstGeom prst="rect">
            <a:avLst/>
          </a:prstGeom>
          <a:noFill/>
        </p:spPr>
        <p:txBody>
          <a:bodyPr wrap="square" rtlCol="0">
            <a:spAutoFit/>
          </a:bodyPr>
          <a:lstStyle/>
          <a:p>
            <a:pPr lvl="0"/>
            <a:r>
              <a:rPr lang="en-US" sz="2500" b="1" dirty="0">
                <a:solidFill>
                  <a:schemeClr val="tx2"/>
                </a:solidFill>
              </a:rPr>
              <a:t>Vacation Bible school (5 days);</a:t>
            </a:r>
            <a:endParaRPr lang="en-US" sz="2500" dirty="0">
              <a:solidFill>
                <a:schemeClr val="tx2"/>
              </a:solidFill>
            </a:endParaRPr>
          </a:p>
          <a:p>
            <a:endParaRPr lang="en-US" dirty="0">
              <a:solidFill>
                <a:schemeClr val="tx2"/>
              </a:solidFill>
            </a:endParaRPr>
          </a:p>
        </p:txBody>
      </p:sp>
      <p:sp>
        <p:nvSpPr>
          <p:cNvPr id="12" name="TextBox 11"/>
          <p:cNvSpPr txBox="1"/>
          <p:nvPr/>
        </p:nvSpPr>
        <p:spPr>
          <a:xfrm>
            <a:off x="190500" y="4327260"/>
            <a:ext cx="4038600" cy="1200329"/>
          </a:xfrm>
          <a:prstGeom prst="rect">
            <a:avLst/>
          </a:prstGeom>
          <a:noFill/>
        </p:spPr>
        <p:txBody>
          <a:bodyPr wrap="square" rtlCol="0">
            <a:spAutoFit/>
          </a:bodyPr>
          <a:lstStyle/>
          <a:p>
            <a:pPr marL="285750" indent="-285750">
              <a:buFont typeface="Arial" pitchFamily="34" charset="0"/>
              <a:buChar char="•"/>
            </a:pPr>
            <a:r>
              <a:rPr lang="en-US" b="1" dirty="0" smtClean="0">
                <a:solidFill>
                  <a:schemeClr val="tx2"/>
                </a:solidFill>
              </a:rPr>
              <a:t>Using </a:t>
            </a:r>
            <a:r>
              <a:rPr lang="en-US" b="1" dirty="0">
                <a:solidFill>
                  <a:schemeClr val="tx2"/>
                </a:solidFill>
              </a:rPr>
              <a:t>vacation for Bible study</a:t>
            </a:r>
            <a:endParaRPr lang="en-US" dirty="0">
              <a:solidFill>
                <a:schemeClr val="tx2"/>
              </a:solidFill>
            </a:endParaRPr>
          </a:p>
          <a:p>
            <a:pPr marL="285750" indent="-285750">
              <a:buFont typeface="Arial" pitchFamily="34" charset="0"/>
              <a:buChar char="•"/>
            </a:pPr>
            <a:r>
              <a:rPr lang="en-US" b="1" dirty="0" smtClean="0">
                <a:solidFill>
                  <a:schemeClr val="tx2"/>
                </a:solidFill>
              </a:rPr>
              <a:t>Outreach </a:t>
            </a:r>
            <a:r>
              <a:rPr lang="en-US" b="1" dirty="0">
                <a:solidFill>
                  <a:schemeClr val="tx2"/>
                </a:solidFill>
              </a:rPr>
              <a:t>activities</a:t>
            </a:r>
            <a:endParaRPr lang="en-US" dirty="0">
              <a:solidFill>
                <a:schemeClr val="tx2"/>
              </a:solidFill>
            </a:endParaRPr>
          </a:p>
          <a:p>
            <a:pPr marL="285750" indent="-285750">
              <a:buFont typeface="Arial" pitchFamily="34" charset="0"/>
              <a:buChar char="•"/>
            </a:pPr>
            <a:r>
              <a:rPr lang="en-US" b="1" dirty="0" smtClean="0">
                <a:solidFill>
                  <a:schemeClr val="tx2"/>
                </a:solidFill>
              </a:rPr>
              <a:t>Raising </a:t>
            </a:r>
            <a:r>
              <a:rPr lang="en-US" b="1" dirty="0">
                <a:solidFill>
                  <a:schemeClr val="tx2"/>
                </a:solidFill>
              </a:rPr>
              <a:t>teachers and messengers</a:t>
            </a:r>
            <a:endParaRPr lang="en-US" dirty="0">
              <a:solidFill>
                <a:schemeClr val="tx2"/>
              </a:solidFill>
            </a:endParaRPr>
          </a:p>
          <a:p>
            <a:pPr marL="285750" indent="-285750">
              <a:buFont typeface="Arial" pitchFamily="34" charset="0"/>
              <a:buChar char="•"/>
            </a:pPr>
            <a:r>
              <a:rPr lang="en-US" b="1" dirty="0" smtClean="0">
                <a:solidFill>
                  <a:schemeClr val="tx2"/>
                </a:solidFill>
              </a:rPr>
              <a:t>Parents </a:t>
            </a:r>
            <a:r>
              <a:rPr lang="en-US" b="1" dirty="0">
                <a:solidFill>
                  <a:schemeClr val="tx2"/>
                </a:solidFill>
              </a:rPr>
              <a:t>participation</a:t>
            </a:r>
            <a:endParaRPr lang="en-US" dirty="0">
              <a:solidFill>
                <a:schemeClr val="tx2"/>
              </a:solidFill>
            </a:endParaRPr>
          </a:p>
        </p:txBody>
      </p:sp>
      <p:sp>
        <p:nvSpPr>
          <p:cNvPr id="13" name="Title 12"/>
          <p:cNvSpPr>
            <a:spLocks noGrp="1"/>
          </p:cNvSpPr>
          <p:nvPr>
            <p:ph type="title"/>
          </p:nvPr>
        </p:nvSpPr>
        <p:spPr/>
        <p:txBody>
          <a:bodyPr>
            <a:normAutofit fontScale="90000"/>
          </a:bodyPr>
          <a:lstStyle/>
          <a:p>
            <a:r>
              <a:rPr lang="en-US" b="1" dirty="0"/>
              <a:t>2. Faith building programs</a:t>
            </a:r>
            <a:r>
              <a:rPr lang="en-US" dirty="0"/>
              <a:t/>
            </a:r>
            <a:br>
              <a:rPr lang="en-US" dirty="0"/>
            </a:br>
            <a:endParaRPr lang="en-US" dirty="0"/>
          </a:p>
        </p:txBody>
      </p:sp>
      <p:sp>
        <p:nvSpPr>
          <p:cNvPr id="15" name="TextBox 14"/>
          <p:cNvSpPr txBox="1"/>
          <p:nvPr/>
        </p:nvSpPr>
        <p:spPr>
          <a:xfrm>
            <a:off x="4419600" y="4004094"/>
            <a:ext cx="4724400" cy="646331"/>
          </a:xfrm>
          <a:prstGeom prst="rect">
            <a:avLst/>
          </a:prstGeom>
          <a:noFill/>
        </p:spPr>
        <p:txBody>
          <a:bodyPr wrap="square" rtlCol="0">
            <a:spAutoFit/>
          </a:bodyPr>
          <a:lstStyle/>
          <a:p>
            <a:pPr lvl="0"/>
            <a:r>
              <a:rPr lang="en-US" b="1" dirty="0">
                <a:solidFill>
                  <a:schemeClr val="tx2"/>
                </a:solidFill>
              </a:rPr>
              <a:t>Summer Bible conference (3 days &amp; 2 nights);</a:t>
            </a:r>
            <a:endParaRPr lang="en-US" dirty="0">
              <a:solidFill>
                <a:schemeClr val="tx2"/>
              </a:solidFill>
            </a:endParaRPr>
          </a:p>
          <a:p>
            <a:endParaRPr lang="en-US" dirty="0"/>
          </a:p>
        </p:txBody>
      </p:sp>
      <p:sp>
        <p:nvSpPr>
          <p:cNvPr id="16" name="TextBox 15"/>
          <p:cNvSpPr txBox="1"/>
          <p:nvPr/>
        </p:nvSpPr>
        <p:spPr>
          <a:xfrm>
            <a:off x="4790374" y="4312636"/>
            <a:ext cx="4121398" cy="2031325"/>
          </a:xfrm>
          <a:prstGeom prst="rect">
            <a:avLst/>
          </a:prstGeom>
          <a:noFill/>
        </p:spPr>
        <p:txBody>
          <a:bodyPr wrap="square" rtlCol="0">
            <a:spAutoFit/>
          </a:bodyPr>
          <a:lstStyle/>
          <a:p>
            <a:pPr marL="285750" indent="-285750">
              <a:buFont typeface="Arial" pitchFamily="34" charset="0"/>
              <a:buChar char="•"/>
            </a:pPr>
            <a:r>
              <a:rPr lang="en-US" b="1" dirty="0">
                <a:solidFill>
                  <a:schemeClr val="tx2"/>
                </a:solidFill>
              </a:rPr>
              <a:t>Maximum Bible study and fun</a:t>
            </a:r>
            <a:endParaRPr lang="en-US" dirty="0">
              <a:solidFill>
                <a:schemeClr val="tx2"/>
              </a:solidFill>
            </a:endParaRPr>
          </a:p>
          <a:p>
            <a:pPr marL="285750" indent="-285750">
              <a:buFont typeface="Arial" pitchFamily="34" charset="0"/>
              <a:buChar char="•"/>
            </a:pPr>
            <a:r>
              <a:rPr lang="en-US" b="1" dirty="0" smtClean="0">
                <a:solidFill>
                  <a:schemeClr val="tx2"/>
                </a:solidFill>
              </a:rPr>
              <a:t>Experience </a:t>
            </a:r>
            <a:r>
              <a:rPr lang="en-US" b="1" dirty="0">
                <a:solidFill>
                  <a:schemeClr val="tx2"/>
                </a:solidFill>
              </a:rPr>
              <a:t>world mission</a:t>
            </a:r>
            <a:endParaRPr lang="en-US" dirty="0">
              <a:solidFill>
                <a:schemeClr val="tx2"/>
              </a:solidFill>
            </a:endParaRPr>
          </a:p>
          <a:p>
            <a:pPr marL="285750" indent="-285750">
              <a:buFont typeface="Arial" pitchFamily="34" charset="0"/>
              <a:buChar char="•"/>
            </a:pPr>
            <a:r>
              <a:rPr lang="en-US" b="1" dirty="0" smtClean="0">
                <a:solidFill>
                  <a:schemeClr val="tx2"/>
                </a:solidFill>
              </a:rPr>
              <a:t>Leadership </a:t>
            </a:r>
            <a:r>
              <a:rPr lang="en-US" b="1" dirty="0">
                <a:solidFill>
                  <a:schemeClr val="tx2"/>
                </a:solidFill>
              </a:rPr>
              <a:t>training</a:t>
            </a:r>
            <a:endParaRPr lang="en-US" dirty="0">
              <a:solidFill>
                <a:schemeClr val="tx2"/>
              </a:solidFill>
            </a:endParaRPr>
          </a:p>
          <a:p>
            <a:pPr marL="285750" indent="-285750">
              <a:buFont typeface="Arial" pitchFamily="34" charset="0"/>
              <a:buChar char="•"/>
            </a:pPr>
            <a:r>
              <a:rPr lang="en-US" b="1" dirty="0" smtClean="0">
                <a:solidFill>
                  <a:schemeClr val="tx2"/>
                </a:solidFill>
              </a:rPr>
              <a:t>co-working</a:t>
            </a:r>
            <a:endParaRPr lang="en-US" dirty="0">
              <a:solidFill>
                <a:schemeClr val="tx2"/>
              </a:solidFill>
            </a:endParaRPr>
          </a:p>
          <a:p>
            <a:pPr marL="285750" indent="-285750">
              <a:buFont typeface="Arial" pitchFamily="34" charset="0"/>
              <a:buChar char="•"/>
            </a:pPr>
            <a:r>
              <a:rPr lang="en-US" b="1" dirty="0" smtClean="0">
                <a:solidFill>
                  <a:schemeClr val="tx2"/>
                </a:solidFill>
              </a:rPr>
              <a:t>Independent </a:t>
            </a:r>
            <a:r>
              <a:rPr lang="en-US" b="1" dirty="0">
                <a:solidFill>
                  <a:schemeClr val="tx2"/>
                </a:solidFill>
              </a:rPr>
              <a:t>training</a:t>
            </a:r>
            <a:endParaRPr lang="en-US" dirty="0">
              <a:solidFill>
                <a:schemeClr val="tx2"/>
              </a:solidFill>
            </a:endParaRPr>
          </a:p>
          <a:p>
            <a:pPr marL="285750" indent="-285750">
              <a:buFont typeface="Arial" pitchFamily="34" charset="0"/>
              <a:buChar char="•"/>
            </a:pPr>
            <a:r>
              <a:rPr lang="en-US" b="1" dirty="0" smtClean="0">
                <a:solidFill>
                  <a:schemeClr val="tx2"/>
                </a:solidFill>
              </a:rPr>
              <a:t>Regional </a:t>
            </a:r>
            <a:r>
              <a:rPr lang="en-US" b="1" dirty="0">
                <a:solidFill>
                  <a:schemeClr val="tx2"/>
                </a:solidFill>
              </a:rPr>
              <a:t>gathering</a:t>
            </a:r>
            <a:endParaRPr lang="en-US" dirty="0">
              <a:solidFill>
                <a:schemeClr val="tx2"/>
              </a:solidFill>
            </a:endParaRPr>
          </a:p>
          <a:p>
            <a:pPr marL="285750" indent="-285750">
              <a:buFont typeface="Arial" pitchFamily="34" charset="0"/>
              <a:buChar char="•"/>
            </a:pPr>
            <a:endParaRPr lang="en-US" dirty="0">
              <a:solidFill>
                <a:schemeClr val="tx2"/>
              </a:solidFill>
            </a:endParaRPr>
          </a:p>
        </p:txBody>
      </p:sp>
    </p:spTree>
    <p:extLst>
      <p:ext uri="{BB962C8B-B14F-4D97-AF65-F5344CB8AC3E}">
        <p14:creationId xmlns:p14="http://schemas.microsoft.com/office/powerpoint/2010/main" val="3331123772"/>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randombar(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1000"/>
                                        <p:tgtEl>
                                          <p:spTgt spid="11"/>
                                        </p:tgtEl>
                                      </p:cBhvr>
                                    </p:animEffect>
                                    <p:anim calcmode="lin" valueType="num">
                                      <p:cBhvr>
                                        <p:cTn id="28" dur="1000" fill="hold"/>
                                        <p:tgtEl>
                                          <p:spTgt spid="11"/>
                                        </p:tgtEl>
                                        <p:attrNameLst>
                                          <p:attrName>ppt_x</p:attrName>
                                        </p:attrNameLst>
                                      </p:cBhvr>
                                      <p:tavLst>
                                        <p:tav tm="0">
                                          <p:val>
                                            <p:strVal val="#ppt_x"/>
                                          </p:val>
                                        </p:tav>
                                        <p:tav tm="100000">
                                          <p:val>
                                            <p:strVal val="#ppt_x"/>
                                          </p:val>
                                        </p:tav>
                                      </p:tavLst>
                                    </p:anim>
                                    <p:anim calcmode="lin" valueType="num">
                                      <p:cBhvr>
                                        <p:cTn id="2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fade">
                                      <p:cBhvr>
                                        <p:cTn id="34" dur="1000"/>
                                        <p:tgtEl>
                                          <p:spTgt spid="12"/>
                                        </p:tgtEl>
                                      </p:cBhvr>
                                    </p:animEffect>
                                    <p:anim calcmode="lin" valueType="num">
                                      <p:cBhvr>
                                        <p:cTn id="35" dur="1000" fill="hold"/>
                                        <p:tgtEl>
                                          <p:spTgt spid="12"/>
                                        </p:tgtEl>
                                        <p:attrNameLst>
                                          <p:attrName>ppt_x</p:attrName>
                                        </p:attrNameLst>
                                      </p:cBhvr>
                                      <p:tavLst>
                                        <p:tav tm="0">
                                          <p:val>
                                            <p:strVal val="#ppt_x"/>
                                          </p:val>
                                        </p:tav>
                                        <p:tav tm="100000">
                                          <p:val>
                                            <p:strVal val="#ppt_x"/>
                                          </p:val>
                                        </p:tav>
                                      </p:tavLst>
                                    </p:anim>
                                    <p:anim calcmode="lin" valueType="num">
                                      <p:cBhvr>
                                        <p:cTn id="3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5" presetClass="entr" presetSubtype="0"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fade">
                                      <p:cBhvr>
                                        <p:cTn id="41" dur="2000"/>
                                        <p:tgtEl>
                                          <p:spTgt spid="15"/>
                                        </p:tgtEl>
                                      </p:cBhvr>
                                    </p:animEffect>
                                    <p:anim calcmode="lin" valueType="num">
                                      <p:cBhvr>
                                        <p:cTn id="42" dur="2000" fill="hold"/>
                                        <p:tgtEl>
                                          <p:spTgt spid="15"/>
                                        </p:tgtEl>
                                        <p:attrNameLst>
                                          <p:attrName>ppt_w</p:attrName>
                                        </p:attrNameLst>
                                      </p:cBhvr>
                                      <p:tavLst>
                                        <p:tav tm="0" fmla="#ppt_w*sin(2.5*pi*$)">
                                          <p:val>
                                            <p:fltVal val="0"/>
                                          </p:val>
                                        </p:tav>
                                        <p:tav tm="100000">
                                          <p:val>
                                            <p:fltVal val="1"/>
                                          </p:val>
                                        </p:tav>
                                      </p:tavLst>
                                    </p:anim>
                                    <p:anim calcmode="lin" valueType="num">
                                      <p:cBhvr>
                                        <p:cTn id="43" dur="2000" fill="hold"/>
                                        <p:tgtEl>
                                          <p:spTgt spid="15"/>
                                        </p:tgtEl>
                                        <p:attrNameLst>
                                          <p:attrName>ppt_h</p:attrName>
                                        </p:attrNameLst>
                                      </p:cBhvr>
                                      <p:tavLst>
                                        <p:tav tm="0">
                                          <p:val>
                                            <p:strVal val="#ppt_h"/>
                                          </p:val>
                                        </p:tav>
                                        <p:tav tm="100000">
                                          <p:val>
                                            <p:strVal val="#ppt_h"/>
                                          </p:val>
                                        </p:tav>
                                      </p:tavLst>
                                    </p:anim>
                                  </p:childTnLst>
                                </p:cTn>
                              </p:par>
                            </p:childTnLst>
                          </p:cTn>
                        </p:par>
                      </p:childTnLst>
                    </p:cTn>
                  </p:par>
                  <p:par>
                    <p:cTn id="44" fill="hold">
                      <p:stCondLst>
                        <p:cond delay="indefinite"/>
                      </p:stCondLst>
                      <p:childTnLst>
                        <p:par>
                          <p:cTn id="45" fill="hold">
                            <p:stCondLst>
                              <p:cond delay="0"/>
                            </p:stCondLst>
                            <p:childTnLst>
                              <p:par>
                                <p:cTn id="46" presetID="45" presetClass="entr" presetSubtype="0" fill="hold" grpId="0" nodeType="click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fade">
                                      <p:cBhvr>
                                        <p:cTn id="48" dur="2000"/>
                                        <p:tgtEl>
                                          <p:spTgt spid="16"/>
                                        </p:tgtEl>
                                      </p:cBhvr>
                                    </p:animEffect>
                                    <p:anim calcmode="lin" valueType="num">
                                      <p:cBhvr>
                                        <p:cTn id="49" dur="2000" fill="hold"/>
                                        <p:tgtEl>
                                          <p:spTgt spid="16"/>
                                        </p:tgtEl>
                                        <p:attrNameLst>
                                          <p:attrName>ppt_w</p:attrName>
                                        </p:attrNameLst>
                                      </p:cBhvr>
                                      <p:tavLst>
                                        <p:tav tm="0" fmla="#ppt_w*sin(2.5*pi*$)">
                                          <p:val>
                                            <p:fltVal val="0"/>
                                          </p:val>
                                        </p:tav>
                                        <p:tav tm="100000">
                                          <p:val>
                                            <p:fltVal val="1"/>
                                          </p:val>
                                        </p:tav>
                                      </p:tavLst>
                                    </p:anim>
                                    <p:anim calcmode="lin" valueType="num">
                                      <p:cBhvr>
                                        <p:cTn id="50" dur="2000" fill="hold"/>
                                        <p:tgtEl>
                                          <p:spTgt spid="1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10" grpId="0"/>
      <p:bldP spid="11" grpId="0"/>
      <p:bldP spid="12" grpId="0"/>
      <p:bldP spid="15" grpId="0"/>
      <p:bldP spid="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2. Faith building programs</a:t>
            </a:r>
            <a:r>
              <a:rPr lang="en-US" dirty="0"/>
              <a:t/>
            </a:r>
            <a:br>
              <a:rPr lang="en-US" dirty="0"/>
            </a:br>
            <a:endParaRPr lang="en-US" dirty="0"/>
          </a:p>
        </p:txBody>
      </p:sp>
      <p:sp>
        <p:nvSpPr>
          <p:cNvPr id="7" name="TextBox 6"/>
          <p:cNvSpPr txBox="1"/>
          <p:nvPr/>
        </p:nvSpPr>
        <p:spPr>
          <a:xfrm>
            <a:off x="4940877" y="4124760"/>
            <a:ext cx="2209800" cy="769441"/>
          </a:xfrm>
          <a:prstGeom prst="rect">
            <a:avLst/>
          </a:prstGeom>
          <a:noFill/>
        </p:spPr>
        <p:txBody>
          <a:bodyPr wrap="square" rtlCol="0">
            <a:spAutoFit/>
          </a:bodyPr>
          <a:lstStyle/>
          <a:p>
            <a:pPr lvl="0"/>
            <a:r>
              <a:rPr lang="en-US" sz="2200" b="1" dirty="0" smtClean="0">
                <a:solidFill>
                  <a:schemeClr val="tx2"/>
                </a:solidFill>
              </a:rPr>
              <a:t>Others:</a:t>
            </a:r>
            <a:endParaRPr lang="en-US" sz="2200" dirty="0">
              <a:solidFill>
                <a:schemeClr val="tx2"/>
              </a:solidFill>
            </a:endParaRPr>
          </a:p>
          <a:p>
            <a:endParaRPr lang="en-US" sz="2200" dirty="0"/>
          </a:p>
        </p:txBody>
      </p:sp>
      <p:sp>
        <p:nvSpPr>
          <p:cNvPr id="9" name="TextBox 8"/>
          <p:cNvSpPr txBox="1"/>
          <p:nvPr/>
        </p:nvSpPr>
        <p:spPr>
          <a:xfrm>
            <a:off x="304800" y="1200834"/>
            <a:ext cx="3352800" cy="861774"/>
          </a:xfrm>
          <a:prstGeom prst="rect">
            <a:avLst/>
          </a:prstGeom>
          <a:noFill/>
        </p:spPr>
        <p:txBody>
          <a:bodyPr wrap="square" rtlCol="0">
            <a:spAutoFit/>
          </a:bodyPr>
          <a:lstStyle/>
          <a:p>
            <a:pPr lvl="0"/>
            <a:r>
              <a:rPr lang="en-US" sz="2500" b="1" dirty="0" smtClean="0">
                <a:solidFill>
                  <a:schemeClr val="tx2"/>
                </a:solidFill>
              </a:rPr>
              <a:t>Cultural:</a:t>
            </a:r>
            <a:endParaRPr lang="en-US" sz="2500" dirty="0">
              <a:solidFill>
                <a:schemeClr val="tx2"/>
              </a:solidFill>
            </a:endParaRPr>
          </a:p>
          <a:p>
            <a:endParaRPr lang="en-US" sz="2500" dirty="0">
              <a:solidFill>
                <a:schemeClr val="tx2"/>
              </a:solidFill>
            </a:endParaRPr>
          </a:p>
        </p:txBody>
      </p:sp>
      <p:sp>
        <p:nvSpPr>
          <p:cNvPr id="10" name="TextBox 9"/>
          <p:cNvSpPr txBox="1"/>
          <p:nvPr/>
        </p:nvSpPr>
        <p:spPr>
          <a:xfrm>
            <a:off x="685800" y="1614751"/>
            <a:ext cx="3657600" cy="1200329"/>
          </a:xfrm>
          <a:prstGeom prst="rect">
            <a:avLst/>
          </a:prstGeom>
          <a:noFill/>
        </p:spPr>
        <p:txBody>
          <a:bodyPr wrap="square" rtlCol="0">
            <a:spAutoFit/>
          </a:bodyPr>
          <a:lstStyle/>
          <a:p>
            <a:pPr marL="285750" indent="-285750">
              <a:buFont typeface="Arial" pitchFamily="34" charset="0"/>
              <a:buChar char="•"/>
            </a:pPr>
            <a:r>
              <a:rPr lang="en-US" b="1" dirty="0" smtClean="0">
                <a:solidFill>
                  <a:schemeClr val="tx2"/>
                </a:solidFill>
              </a:rPr>
              <a:t>Valentine </a:t>
            </a:r>
            <a:r>
              <a:rPr lang="en-US" b="1" dirty="0">
                <a:solidFill>
                  <a:schemeClr val="tx2"/>
                </a:solidFill>
              </a:rPr>
              <a:t>for Jesus (Feb.)</a:t>
            </a:r>
            <a:endParaRPr lang="en-US" dirty="0">
              <a:solidFill>
                <a:schemeClr val="tx2"/>
              </a:solidFill>
            </a:endParaRPr>
          </a:p>
          <a:p>
            <a:pPr marL="285750" indent="-285750">
              <a:buFont typeface="Arial" pitchFamily="34" charset="0"/>
              <a:buChar char="•"/>
            </a:pPr>
            <a:r>
              <a:rPr lang="en-US" b="1" dirty="0" smtClean="0">
                <a:solidFill>
                  <a:schemeClr val="tx2"/>
                </a:solidFill>
              </a:rPr>
              <a:t>Hallelujah </a:t>
            </a:r>
            <a:r>
              <a:rPr lang="en-US" b="1" dirty="0">
                <a:solidFill>
                  <a:schemeClr val="tx2"/>
                </a:solidFill>
              </a:rPr>
              <a:t>Light Festival (Oct.)</a:t>
            </a:r>
            <a:endParaRPr lang="en-US" dirty="0">
              <a:solidFill>
                <a:schemeClr val="tx2"/>
              </a:solidFill>
            </a:endParaRPr>
          </a:p>
          <a:p>
            <a:endParaRPr lang="en-US" dirty="0">
              <a:solidFill>
                <a:schemeClr val="tx2"/>
              </a:solidFill>
            </a:endParaRPr>
          </a:p>
          <a:p>
            <a:pPr marL="285750" indent="-285750">
              <a:buFont typeface="Arial" pitchFamily="34" charset="0"/>
              <a:buChar char="•"/>
            </a:pPr>
            <a:endParaRPr lang="en-US" dirty="0">
              <a:solidFill>
                <a:schemeClr val="tx2"/>
              </a:solidFill>
            </a:endParaRPr>
          </a:p>
        </p:txBody>
      </p:sp>
      <p:sp>
        <p:nvSpPr>
          <p:cNvPr id="11" name="TextBox 10"/>
          <p:cNvSpPr txBox="1"/>
          <p:nvPr/>
        </p:nvSpPr>
        <p:spPr>
          <a:xfrm>
            <a:off x="190500" y="2484336"/>
            <a:ext cx="6819900" cy="707886"/>
          </a:xfrm>
          <a:prstGeom prst="rect">
            <a:avLst/>
          </a:prstGeom>
          <a:noFill/>
        </p:spPr>
        <p:txBody>
          <a:bodyPr wrap="square" rtlCol="0">
            <a:spAutoFit/>
          </a:bodyPr>
          <a:lstStyle/>
          <a:p>
            <a:pPr lvl="0"/>
            <a:r>
              <a:rPr lang="en-US" sz="2000" b="1" dirty="0">
                <a:solidFill>
                  <a:schemeClr val="tx2"/>
                </a:solidFill>
              </a:rPr>
              <a:t>Relief activity (raise fund for needy people</a:t>
            </a:r>
            <a:r>
              <a:rPr lang="en-US" sz="2000" b="1" dirty="0" smtClean="0">
                <a:solidFill>
                  <a:schemeClr val="tx2"/>
                </a:solidFill>
              </a:rPr>
              <a:t>):</a:t>
            </a:r>
            <a:endParaRPr lang="en-US" sz="2000" dirty="0">
              <a:solidFill>
                <a:schemeClr val="tx2"/>
              </a:solidFill>
            </a:endParaRPr>
          </a:p>
          <a:p>
            <a:endParaRPr lang="en-US" sz="2000" dirty="0">
              <a:solidFill>
                <a:schemeClr val="tx2"/>
              </a:solidFill>
            </a:endParaRPr>
          </a:p>
        </p:txBody>
      </p:sp>
      <p:sp>
        <p:nvSpPr>
          <p:cNvPr id="12" name="TextBox 11"/>
          <p:cNvSpPr txBox="1"/>
          <p:nvPr/>
        </p:nvSpPr>
        <p:spPr>
          <a:xfrm>
            <a:off x="720436" y="2838279"/>
            <a:ext cx="4038600" cy="923330"/>
          </a:xfrm>
          <a:prstGeom prst="rect">
            <a:avLst/>
          </a:prstGeom>
          <a:noFill/>
        </p:spPr>
        <p:txBody>
          <a:bodyPr wrap="square" rtlCol="0">
            <a:spAutoFit/>
          </a:bodyPr>
          <a:lstStyle/>
          <a:p>
            <a:pPr marL="285750" indent="-285750">
              <a:buFont typeface="Arial" pitchFamily="34" charset="0"/>
              <a:buChar char="•"/>
            </a:pPr>
            <a:r>
              <a:rPr lang="en-US" b="1" dirty="0" smtClean="0">
                <a:solidFill>
                  <a:schemeClr val="tx2"/>
                </a:solidFill>
              </a:rPr>
              <a:t>“Angel </a:t>
            </a:r>
            <a:r>
              <a:rPr lang="en-US" b="1" dirty="0">
                <a:solidFill>
                  <a:schemeClr val="tx2"/>
                </a:solidFill>
              </a:rPr>
              <a:t>tree” (domestic)</a:t>
            </a:r>
            <a:endParaRPr lang="en-US" dirty="0">
              <a:solidFill>
                <a:schemeClr val="tx2"/>
              </a:solidFill>
            </a:endParaRPr>
          </a:p>
          <a:p>
            <a:pPr marL="285750" indent="-285750">
              <a:buFont typeface="Arial" pitchFamily="34" charset="0"/>
              <a:buChar char="•"/>
            </a:pPr>
            <a:r>
              <a:rPr lang="en-US" b="1" dirty="0" smtClean="0">
                <a:solidFill>
                  <a:schemeClr val="tx2"/>
                </a:solidFill>
              </a:rPr>
              <a:t>“World </a:t>
            </a:r>
            <a:r>
              <a:rPr lang="en-US" b="1" dirty="0">
                <a:solidFill>
                  <a:schemeClr val="tx2"/>
                </a:solidFill>
              </a:rPr>
              <a:t>Vision” (global)</a:t>
            </a:r>
            <a:endParaRPr lang="en-US" dirty="0">
              <a:solidFill>
                <a:schemeClr val="tx2"/>
              </a:solidFill>
            </a:endParaRPr>
          </a:p>
          <a:p>
            <a:endParaRPr lang="en-US" dirty="0">
              <a:solidFill>
                <a:schemeClr val="tx2"/>
              </a:solidFill>
            </a:endParaRPr>
          </a:p>
        </p:txBody>
      </p:sp>
      <p:sp>
        <p:nvSpPr>
          <p:cNvPr id="13" name="TextBox 12"/>
          <p:cNvSpPr txBox="1"/>
          <p:nvPr/>
        </p:nvSpPr>
        <p:spPr>
          <a:xfrm>
            <a:off x="72736" y="3663449"/>
            <a:ext cx="5334000" cy="769441"/>
          </a:xfrm>
          <a:prstGeom prst="rect">
            <a:avLst/>
          </a:prstGeom>
          <a:noFill/>
        </p:spPr>
        <p:txBody>
          <a:bodyPr wrap="square" rtlCol="0">
            <a:spAutoFit/>
          </a:bodyPr>
          <a:lstStyle/>
          <a:p>
            <a:pPr lvl="0"/>
            <a:r>
              <a:rPr lang="en-US" sz="2200" b="1" dirty="0">
                <a:solidFill>
                  <a:schemeClr val="tx2"/>
                </a:solidFill>
              </a:rPr>
              <a:t>Outreach </a:t>
            </a:r>
            <a:r>
              <a:rPr lang="en-US" sz="2200" b="1" dirty="0" smtClean="0">
                <a:solidFill>
                  <a:schemeClr val="tx2"/>
                </a:solidFill>
              </a:rPr>
              <a:t>programs:</a:t>
            </a:r>
            <a:endParaRPr lang="en-US" sz="2200" dirty="0">
              <a:solidFill>
                <a:schemeClr val="tx2"/>
              </a:solidFill>
            </a:endParaRPr>
          </a:p>
          <a:p>
            <a:endParaRPr lang="en-US" sz="2200" dirty="0">
              <a:solidFill>
                <a:schemeClr val="tx2"/>
              </a:solidFill>
            </a:endParaRPr>
          </a:p>
        </p:txBody>
      </p:sp>
      <p:sp>
        <p:nvSpPr>
          <p:cNvPr id="14" name="TextBox 13"/>
          <p:cNvSpPr txBox="1"/>
          <p:nvPr/>
        </p:nvSpPr>
        <p:spPr>
          <a:xfrm>
            <a:off x="290286" y="4141977"/>
            <a:ext cx="3429000" cy="646331"/>
          </a:xfrm>
          <a:prstGeom prst="rect">
            <a:avLst/>
          </a:prstGeom>
          <a:noFill/>
        </p:spPr>
        <p:txBody>
          <a:bodyPr wrap="square" rtlCol="0">
            <a:spAutoFit/>
          </a:bodyPr>
          <a:lstStyle/>
          <a:p>
            <a:pPr marL="285750" indent="-285750">
              <a:buFont typeface="Arial" pitchFamily="34" charset="0"/>
              <a:buChar char="•"/>
            </a:pPr>
            <a:r>
              <a:rPr lang="en-US" b="1" dirty="0">
                <a:solidFill>
                  <a:schemeClr val="tx2"/>
                </a:solidFill>
              </a:rPr>
              <a:t>Inviting friends and neighbors</a:t>
            </a:r>
            <a:endParaRPr lang="en-US" dirty="0">
              <a:solidFill>
                <a:schemeClr val="tx2"/>
              </a:solidFill>
            </a:endParaRPr>
          </a:p>
          <a:p>
            <a:pPr marL="285750" indent="-285750">
              <a:buFont typeface="Arial" pitchFamily="34" charset="0"/>
              <a:buChar char="•"/>
            </a:pPr>
            <a:r>
              <a:rPr lang="en-US" b="1" dirty="0" smtClean="0">
                <a:solidFill>
                  <a:schemeClr val="tx2"/>
                </a:solidFill>
              </a:rPr>
              <a:t>Street </a:t>
            </a:r>
            <a:r>
              <a:rPr lang="en-US" b="1" dirty="0">
                <a:solidFill>
                  <a:schemeClr val="tx2"/>
                </a:solidFill>
              </a:rPr>
              <a:t>cleaning and others </a:t>
            </a:r>
            <a:endParaRPr lang="en-US" dirty="0">
              <a:solidFill>
                <a:schemeClr val="tx2"/>
              </a:solidFill>
            </a:endParaRPr>
          </a:p>
        </p:txBody>
      </p:sp>
      <p:sp>
        <p:nvSpPr>
          <p:cNvPr id="15" name="TextBox 14"/>
          <p:cNvSpPr txBox="1"/>
          <p:nvPr/>
        </p:nvSpPr>
        <p:spPr>
          <a:xfrm>
            <a:off x="3886200" y="4509480"/>
            <a:ext cx="5715000" cy="2308324"/>
          </a:xfrm>
          <a:prstGeom prst="rect">
            <a:avLst/>
          </a:prstGeom>
          <a:noFill/>
        </p:spPr>
        <p:txBody>
          <a:bodyPr wrap="square" rtlCol="0">
            <a:spAutoFit/>
          </a:bodyPr>
          <a:lstStyle/>
          <a:p>
            <a:pPr marL="285750" indent="-285750">
              <a:buFont typeface="Arial" pitchFamily="34" charset="0"/>
              <a:buChar char="•"/>
            </a:pPr>
            <a:r>
              <a:rPr lang="en-US" b="1" dirty="0">
                <a:solidFill>
                  <a:schemeClr val="tx2"/>
                </a:solidFill>
              </a:rPr>
              <a:t>New year key verse (Jan.)</a:t>
            </a:r>
            <a:endParaRPr lang="en-US" dirty="0">
              <a:solidFill>
                <a:schemeClr val="tx2"/>
              </a:solidFill>
            </a:endParaRPr>
          </a:p>
          <a:p>
            <a:pPr marL="285750" indent="-285750">
              <a:buFont typeface="Arial" pitchFamily="34" charset="0"/>
              <a:buChar char="•"/>
            </a:pPr>
            <a:r>
              <a:rPr lang="en-US" b="1" dirty="0" smtClean="0">
                <a:solidFill>
                  <a:schemeClr val="tx2"/>
                </a:solidFill>
              </a:rPr>
              <a:t>Baptism </a:t>
            </a:r>
            <a:r>
              <a:rPr lang="en-US" b="1" dirty="0">
                <a:solidFill>
                  <a:schemeClr val="tx2"/>
                </a:solidFill>
              </a:rPr>
              <a:t>( after Bible memory)</a:t>
            </a:r>
            <a:endParaRPr lang="en-US" dirty="0">
              <a:solidFill>
                <a:schemeClr val="tx2"/>
              </a:solidFill>
            </a:endParaRPr>
          </a:p>
          <a:p>
            <a:r>
              <a:rPr lang="en-US" b="1" dirty="0">
                <a:solidFill>
                  <a:schemeClr val="tx2"/>
                </a:solidFill>
              </a:rPr>
              <a:t>            </a:t>
            </a:r>
            <a:r>
              <a:rPr lang="en-US" b="1" dirty="0" smtClean="0">
                <a:solidFill>
                  <a:schemeClr val="tx2"/>
                </a:solidFill>
              </a:rPr>
              <a:t>         Confess </a:t>
            </a:r>
            <a:r>
              <a:rPr lang="en-US" b="1" dirty="0">
                <a:solidFill>
                  <a:schemeClr val="tx2"/>
                </a:solidFill>
              </a:rPr>
              <a:t>Jesus as a personal Savior and</a:t>
            </a:r>
            <a:endParaRPr lang="en-US" dirty="0">
              <a:solidFill>
                <a:schemeClr val="tx2"/>
              </a:solidFill>
            </a:endParaRPr>
          </a:p>
          <a:p>
            <a:r>
              <a:rPr lang="en-US" b="1" dirty="0">
                <a:solidFill>
                  <a:schemeClr val="tx2"/>
                </a:solidFill>
              </a:rPr>
              <a:t>	   publicly declare as a child of God</a:t>
            </a:r>
            <a:endParaRPr lang="en-US" dirty="0">
              <a:solidFill>
                <a:schemeClr val="tx2"/>
              </a:solidFill>
            </a:endParaRPr>
          </a:p>
          <a:p>
            <a:pPr marL="285750" indent="-285750">
              <a:buFont typeface="Arial" pitchFamily="34" charset="0"/>
              <a:buChar char="•"/>
            </a:pPr>
            <a:r>
              <a:rPr lang="en-US" b="1" dirty="0" smtClean="0">
                <a:solidFill>
                  <a:schemeClr val="tx2"/>
                </a:solidFill>
              </a:rPr>
              <a:t>Graduation</a:t>
            </a:r>
            <a:endParaRPr lang="en-US" dirty="0">
              <a:solidFill>
                <a:schemeClr val="tx2"/>
              </a:solidFill>
            </a:endParaRPr>
          </a:p>
          <a:p>
            <a:pPr marL="285750" indent="-285750">
              <a:buFont typeface="Arial" pitchFamily="34" charset="0"/>
              <a:buChar char="•"/>
            </a:pPr>
            <a:r>
              <a:rPr lang="en-US" b="1" dirty="0" smtClean="0">
                <a:solidFill>
                  <a:schemeClr val="tx2"/>
                </a:solidFill>
              </a:rPr>
              <a:t>New </a:t>
            </a:r>
            <a:r>
              <a:rPr lang="en-US" b="1" dirty="0">
                <a:solidFill>
                  <a:schemeClr val="tx2"/>
                </a:solidFill>
              </a:rPr>
              <a:t>school year (Sep.)</a:t>
            </a:r>
            <a:endParaRPr lang="en-US" dirty="0">
              <a:solidFill>
                <a:schemeClr val="tx2"/>
              </a:solidFill>
            </a:endParaRPr>
          </a:p>
          <a:p>
            <a:pPr marL="285750" indent="-285750">
              <a:buFont typeface="Arial" pitchFamily="34" charset="0"/>
              <a:buChar char="•"/>
            </a:pPr>
            <a:r>
              <a:rPr lang="en-US" b="1" dirty="0" smtClean="0">
                <a:solidFill>
                  <a:schemeClr val="tx2"/>
                </a:solidFill>
              </a:rPr>
              <a:t>Christmas </a:t>
            </a:r>
            <a:r>
              <a:rPr lang="en-US" b="1" dirty="0">
                <a:solidFill>
                  <a:schemeClr val="tx2"/>
                </a:solidFill>
              </a:rPr>
              <a:t>card sending to Msn.</a:t>
            </a:r>
            <a:endParaRPr lang="en-US" dirty="0">
              <a:solidFill>
                <a:schemeClr val="tx2"/>
              </a:solidFill>
            </a:endParaRPr>
          </a:p>
          <a:p>
            <a:pPr marL="285750" indent="-285750">
              <a:buFont typeface="Arial" pitchFamily="34" charset="0"/>
              <a:buChar char="•"/>
            </a:pPr>
            <a:r>
              <a:rPr lang="en-US" b="1" dirty="0" smtClean="0">
                <a:solidFill>
                  <a:schemeClr val="tx2"/>
                </a:solidFill>
              </a:rPr>
              <a:t>Celebrating </a:t>
            </a:r>
            <a:r>
              <a:rPr lang="en-US" b="1" dirty="0">
                <a:solidFill>
                  <a:schemeClr val="tx2"/>
                </a:solidFill>
              </a:rPr>
              <a:t>children’s birthday</a:t>
            </a:r>
            <a:endParaRPr lang="en-US" dirty="0">
              <a:solidFill>
                <a:schemeClr val="tx2"/>
              </a:solidFill>
            </a:endParaRPr>
          </a:p>
        </p:txBody>
      </p:sp>
      <p:sp>
        <p:nvSpPr>
          <p:cNvPr id="16" name="TextBox 15"/>
          <p:cNvSpPr txBox="1"/>
          <p:nvPr/>
        </p:nvSpPr>
        <p:spPr>
          <a:xfrm>
            <a:off x="101435" y="5074622"/>
            <a:ext cx="2434936" cy="400110"/>
          </a:xfrm>
          <a:prstGeom prst="rect">
            <a:avLst/>
          </a:prstGeom>
          <a:noFill/>
        </p:spPr>
        <p:txBody>
          <a:bodyPr wrap="square" rtlCol="0">
            <a:spAutoFit/>
          </a:bodyPr>
          <a:lstStyle/>
          <a:p>
            <a:pPr lvl="0"/>
            <a:r>
              <a:rPr lang="en-US" sz="2000" b="1" dirty="0">
                <a:solidFill>
                  <a:schemeClr val="tx2"/>
                </a:solidFill>
              </a:rPr>
              <a:t>Music </a:t>
            </a:r>
            <a:r>
              <a:rPr lang="en-US" sz="2000" b="1" dirty="0" smtClean="0">
                <a:solidFill>
                  <a:schemeClr val="tx2"/>
                </a:solidFill>
              </a:rPr>
              <a:t>discipline:</a:t>
            </a:r>
            <a:endParaRPr lang="en-US" sz="2000" dirty="0">
              <a:solidFill>
                <a:schemeClr val="tx2"/>
              </a:solidFill>
            </a:endParaRPr>
          </a:p>
        </p:txBody>
      </p:sp>
      <p:sp>
        <p:nvSpPr>
          <p:cNvPr id="17" name="TextBox 16"/>
          <p:cNvSpPr txBox="1"/>
          <p:nvPr/>
        </p:nvSpPr>
        <p:spPr>
          <a:xfrm>
            <a:off x="330200" y="5474732"/>
            <a:ext cx="2743200" cy="1200329"/>
          </a:xfrm>
          <a:prstGeom prst="rect">
            <a:avLst/>
          </a:prstGeom>
          <a:noFill/>
        </p:spPr>
        <p:txBody>
          <a:bodyPr wrap="square" rtlCol="0">
            <a:spAutoFit/>
          </a:bodyPr>
          <a:lstStyle/>
          <a:p>
            <a:pPr marL="285750" lvl="0" indent="-285750">
              <a:buFont typeface="Arial" pitchFamily="34" charset="0"/>
              <a:buChar char="•"/>
            </a:pPr>
            <a:r>
              <a:rPr lang="en-US" b="1" dirty="0">
                <a:solidFill>
                  <a:schemeClr val="tx2"/>
                </a:solidFill>
              </a:rPr>
              <a:t>CBF  Disciples’ </a:t>
            </a:r>
            <a:r>
              <a:rPr lang="en-US" b="1" dirty="0" smtClean="0">
                <a:solidFill>
                  <a:schemeClr val="tx2"/>
                </a:solidFill>
              </a:rPr>
              <a:t>Chorus</a:t>
            </a:r>
            <a:endParaRPr lang="en-US" dirty="0" smtClean="0">
              <a:solidFill>
                <a:schemeClr val="tx2"/>
              </a:solidFill>
            </a:endParaRPr>
          </a:p>
          <a:p>
            <a:pPr marL="285750" indent="-285750">
              <a:buFont typeface="Arial" pitchFamily="34" charset="0"/>
              <a:buChar char="•"/>
            </a:pPr>
            <a:r>
              <a:rPr lang="en-US" b="1" dirty="0" smtClean="0">
                <a:solidFill>
                  <a:schemeClr val="tx2"/>
                </a:solidFill>
              </a:rPr>
              <a:t>CBF Orchestra</a:t>
            </a:r>
            <a:endParaRPr lang="en-US" dirty="0" smtClean="0">
              <a:solidFill>
                <a:schemeClr val="tx2"/>
              </a:solidFill>
            </a:endParaRPr>
          </a:p>
          <a:p>
            <a:pPr marL="285750" indent="-285750">
              <a:buFont typeface="Arial" pitchFamily="34" charset="0"/>
              <a:buChar char="•"/>
            </a:pPr>
            <a:r>
              <a:rPr lang="en-US" b="1" dirty="0" err="1" smtClean="0">
                <a:solidFill>
                  <a:schemeClr val="tx2"/>
                </a:solidFill>
              </a:rPr>
              <a:t>Singspiration</a:t>
            </a:r>
            <a:r>
              <a:rPr lang="en-US" b="1" dirty="0" smtClean="0">
                <a:solidFill>
                  <a:schemeClr val="tx2"/>
                </a:solidFill>
              </a:rPr>
              <a:t> </a:t>
            </a:r>
            <a:r>
              <a:rPr lang="en-US" b="1" dirty="0">
                <a:solidFill>
                  <a:schemeClr val="tx2"/>
                </a:solidFill>
              </a:rPr>
              <a:t>team</a:t>
            </a:r>
            <a:endParaRPr lang="en-US" dirty="0">
              <a:solidFill>
                <a:schemeClr val="tx2"/>
              </a:solidFill>
            </a:endParaRPr>
          </a:p>
          <a:p>
            <a:pPr marL="285750" indent="-285750">
              <a:buFont typeface="Arial" pitchFamily="34" charset="0"/>
              <a:buChar char="•"/>
            </a:pPr>
            <a:endParaRPr lang="en-US" dirty="0">
              <a:solidFill>
                <a:schemeClr val="tx2"/>
              </a:solidFill>
            </a:endParaRPr>
          </a:p>
        </p:txBody>
      </p:sp>
      <p:sp>
        <p:nvSpPr>
          <p:cNvPr id="18" name="TextBox 17"/>
          <p:cNvSpPr txBox="1"/>
          <p:nvPr/>
        </p:nvSpPr>
        <p:spPr>
          <a:xfrm>
            <a:off x="5029200" y="1200834"/>
            <a:ext cx="3276600" cy="415498"/>
          </a:xfrm>
          <a:prstGeom prst="rect">
            <a:avLst/>
          </a:prstGeom>
          <a:noFill/>
        </p:spPr>
        <p:txBody>
          <a:bodyPr wrap="square" rtlCol="0">
            <a:spAutoFit/>
          </a:bodyPr>
          <a:lstStyle/>
          <a:p>
            <a:r>
              <a:rPr lang="en-US" sz="2100" b="1" dirty="0">
                <a:solidFill>
                  <a:schemeClr val="tx2"/>
                </a:solidFill>
              </a:rPr>
              <a:t>Physical </a:t>
            </a:r>
            <a:r>
              <a:rPr lang="en-US" sz="2100" b="1" dirty="0" smtClean="0">
                <a:solidFill>
                  <a:schemeClr val="tx2"/>
                </a:solidFill>
              </a:rPr>
              <a:t>discipline: </a:t>
            </a:r>
            <a:endParaRPr lang="en-US" sz="2100" dirty="0">
              <a:solidFill>
                <a:schemeClr val="tx2"/>
              </a:solidFill>
            </a:endParaRPr>
          </a:p>
        </p:txBody>
      </p:sp>
      <p:sp>
        <p:nvSpPr>
          <p:cNvPr id="19" name="TextBox 18"/>
          <p:cNvSpPr txBox="1"/>
          <p:nvPr/>
        </p:nvSpPr>
        <p:spPr>
          <a:xfrm>
            <a:off x="5448300" y="1553010"/>
            <a:ext cx="2590800" cy="646331"/>
          </a:xfrm>
          <a:prstGeom prst="rect">
            <a:avLst/>
          </a:prstGeom>
          <a:noFill/>
        </p:spPr>
        <p:txBody>
          <a:bodyPr wrap="square" rtlCol="0">
            <a:spAutoFit/>
          </a:bodyPr>
          <a:lstStyle/>
          <a:p>
            <a:pPr marL="285750" lvl="0" indent="-285750">
              <a:buFont typeface="Arial" pitchFamily="34" charset="0"/>
              <a:buChar char="•"/>
            </a:pPr>
            <a:r>
              <a:rPr lang="en-US" b="1" dirty="0">
                <a:solidFill>
                  <a:schemeClr val="tx2"/>
                </a:solidFill>
              </a:rPr>
              <a:t>All</a:t>
            </a:r>
            <a:r>
              <a:rPr lang="en-US" b="1" dirty="0"/>
              <a:t> kinds of sport</a:t>
            </a:r>
            <a:endParaRPr lang="en-US" dirty="0"/>
          </a:p>
          <a:p>
            <a:endParaRPr lang="en-US" dirty="0"/>
          </a:p>
        </p:txBody>
      </p:sp>
      <p:sp>
        <p:nvSpPr>
          <p:cNvPr id="20" name="TextBox 19"/>
          <p:cNvSpPr txBox="1"/>
          <p:nvPr/>
        </p:nvSpPr>
        <p:spPr>
          <a:xfrm>
            <a:off x="5091545" y="2115004"/>
            <a:ext cx="2400300" cy="400110"/>
          </a:xfrm>
          <a:prstGeom prst="rect">
            <a:avLst/>
          </a:prstGeom>
          <a:noFill/>
        </p:spPr>
        <p:txBody>
          <a:bodyPr wrap="square" rtlCol="0">
            <a:spAutoFit/>
          </a:bodyPr>
          <a:lstStyle/>
          <a:p>
            <a:pPr lvl="0"/>
            <a:r>
              <a:rPr lang="en-US" sz="2000" b="1" dirty="0">
                <a:solidFill>
                  <a:schemeClr val="tx2"/>
                </a:solidFill>
              </a:rPr>
              <a:t>Language </a:t>
            </a:r>
            <a:r>
              <a:rPr lang="en-US" sz="2000" b="1" dirty="0" smtClean="0">
                <a:solidFill>
                  <a:schemeClr val="tx2"/>
                </a:solidFill>
              </a:rPr>
              <a:t>discipline:</a:t>
            </a:r>
            <a:endParaRPr lang="en-US" sz="2000" dirty="0">
              <a:solidFill>
                <a:schemeClr val="tx2"/>
              </a:solidFill>
            </a:endParaRPr>
          </a:p>
        </p:txBody>
      </p:sp>
      <p:sp>
        <p:nvSpPr>
          <p:cNvPr id="21" name="TextBox 20"/>
          <p:cNvSpPr txBox="1"/>
          <p:nvPr/>
        </p:nvSpPr>
        <p:spPr>
          <a:xfrm>
            <a:off x="5586845" y="2484336"/>
            <a:ext cx="2947555" cy="646331"/>
          </a:xfrm>
          <a:prstGeom prst="rect">
            <a:avLst/>
          </a:prstGeom>
          <a:noFill/>
        </p:spPr>
        <p:txBody>
          <a:bodyPr wrap="square" rtlCol="0">
            <a:spAutoFit/>
          </a:bodyPr>
          <a:lstStyle/>
          <a:p>
            <a:pPr marL="285750" lvl="0" indent="-285750">
              <a:buFont typeface="Arial" pitchFamily="34" charset="0"/>
              <a:buChar char="•"/>
            </a:pPr>
            <a:r>
              <a:rPr lang="en-US" b="1" dirty="0">
                <a:solidFill>
                  <a:schemeClr val="tx2"/>
                </a:solidFill>
              </a:rPr>
              <a:t>Foreign languages</a:t>
            </a:r>
            <a:endParaRPr lang="en-US" dirty="0">
              <a:solidFill>
                <a:schemeClr val="tx2"/>
              </a:solidFill>
            </a:endParaRPr>
          </a:p>
          <a:p>
            <a:pPr marL="285750" indent="-285750">
              <a:buFont typeface="Arial" pitchFamily="34" charset="0"/>
              <a:buChar char="•"/>
            </a:pPr>
            <a:endParaRPr lang="en-US" dirty="0">
              <a:solidFill>
                <a:schemeClr val="tx2"/>
              </a:solidFill>
            </a:endParaRPr>
          </a:p>
        </p:txBody>
      </p:sp>
      <p:sp>
        <p:nvSpPr>
          <p:cNvPr id="22" name="TextBox 21"/>
          <p:cNvSpPr txBox="1"/>
          <p:nvPr/>
        </p:nvSpPr>
        <p:spPr>
          <a:xfrm>
            <a:off x="4940877" y="2757759"/>
            <a:ext cx="3453245" cy="707886"/>
          </a:xfrm>
          <a:prstGeom prst="rect">
            <a:avLst/>
          </a:prstGeom>
          <a:noFill/>
        </p:spPr>
        <p:txBody>
          <a:bodyPr wrap="square" rtlCol="0">
            <a:spAutoFit/>
          </a:bodyPr>
          <a:lstStyle/>
          <a:p>
            <a:pPr lvl="0"/>
            <a:r>
              <a:rPr lang="en-US" sz="2200" b="1" dirty="0">
                <a:solidFill>
                  <a:schemeClr val="tx2"/>
                </a:solidFill>
              </a:rPr>
              <a:t>Teachers </a:t>
            </a:r>
            <a:r>
              <a:rPr lang="en-US" sz="2200" b="1" dirty="0" smtClean="0">
                <a:solidFill>
                  <a:schemeClr val="tx2"/>
                </a:solidFill>
              </a:rPr>
              <a:t>conference:</a:t>
            </a:r>
            <a:endParaRPr lang="en-US" sz="2200" b="1" dirty="0">
              <a:solidFill>
                <a:schemeClr val="tx2"/>
              </a:solidFill>
            </a:endParaRPr>
          </a:p>
          <a:p>
            <a:endParaRPr lang="en-US" dirty="0"/>
          </a:p>
        </p:txBody>
      </p:sp>
      <p:sp>
        <p:nvSpPr>
          <p:cNvPr id="23" name="TextBox 22"/>
          <p:cNvSpPr txBox="1"/>
          <p:nvPr/>
        </p:nvSpPr>
        <p:spPr>
          <a:xfrm>
            <a:off x="3502479" y="3110781"/>
            <a:ext cx="5867400" cy="1554272"/>
          </a:xfrm>
          <a:prstGeom prst="rect">
            <a:avLst/>
          </a:prstGeom>
          <a:noFill/>
        </p:spPr>
        <p:txBody>
          <a:bodyPr wrap="square" rtlCol="0">
            <a:spAutoFit/>
          </a:bodyPr>
          <a:lstStyle/>
          <a:p>
            <a:r>
              <a:rPr lang="en-US" sz="1900" b="1" dirty="0">
                <a:solidFill>
                  <a:schemeClr val="tx2"/>
                </a:solidFill>
                <a:effectLst>
                  <a:outerShdw blurRad="50800" dist="50800" dir="5400000" algn="ctr" rotWithShape="0">
                    <a:schemeClr val="bg1"/>
                  </a:outerShdw>
                </a:effectLst>
              </a:rPr>
              <a:t>For appreciation to teacher’s service and improving teacher’s quality and enhancing teaching method for spiritual benefits for children.</a:t>
            </a:r>
          </a:p>
          <a:p>
            <a:r>
              <a:rPr lang="en-US" sz="1900" b="1" dirty="0">
                <a:solidFill>
                  <a:schemeClr val="tx2"/>
                </a:solidFill>
                <a:effectLst>
                  <a:outerShdw blurRad="50800" dist="50800" dir="5400000" algn="ctr" rotWithShape="0">
                    <a:schemeClr val="bg1"/>
                  </a:outerShdw>
                </a:effectLst>
              </a:rPr>
              <a:t> </a:t>
            </a:r>
          </a:p>
          <a:p>
            <a:endParaRPr lang="en-US" sz="1900" b="1" dirty="0">
              <a:solidFill>
                <a:schemeClr val="tx2"/>
              </a:solidFill>
              <a:effectLst>
                <a:outerShdw blurRad="50800" dist="50800" dir="5400000" algn="ctr" rotWithShape="0">
                  <a:schemeClr val="bg1"/>
                </a:outerShdw>
              </a:effectLst>
            </a:endParaRPr>
          </a:p>
        </p:txBody>
      </p:sp>
    </p:spTree>
    <p:extLst>
      <p:ext uri="{BB962C8B-B14F-4D97-AF65-F5344CB8AC3E}">
        <p14:creationId xmlns:p14="http://schemas.microsoft.com/office/powerpoint/2010/main" val="892997529"/>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circle(in)">
                                      <p:cBhvr>
                                        <p:cTn id="19" dur="20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circle(in)">
                                      <p:cBhvr>
                                        <p:cTn id="24" dur="2000"/>
                                        <p:tgtEl>
                                          <p:spTgt spid="12"/>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 calcmode="lin" valueType="num">
                                      <p:cBhvr>
                                        <p:cTn id="29" dur="1000" fill="hold"/>
                                        <p:tgtEl>
                                          <p:spTgt spid="13"/>
                                        </p:tgtEl>
                                        <p:attrNameLst>
                                          <p:attrName>ppt_w</p:attrName>
                                        </p:attrNameLst>
                                      </p:cBhvr>
                                      <p:tavLst>
                                        <p:tav tm="0">
                                          <p:val>
                                            <p:fltVal val="0"/>
                                          </p:val>
                                        </p:tav>
                                        <p:tav tm="100000">
                                          <p:val>
                                            <p:strVal val="#ppt_w"/>
                                          </p:val>
                                        </p:tav>
                                      </p:tavLst>
                                    </p:anim>
                                    <p:anim calcmode="lin" valueType="num">
                                      <p:cBhvr>
                                        <p:cTn id="30" dur="1000" fill="hold"/>
                                        <p:tgtEl>
                                          <p:spTgt spid="13"/>
                                        </p:tgtEl>
                                        <p:attrNameLst>
                                          <p:attrName>ppt_h</p:attrName>
                                        </p:attrNameLst>
                                      </p:cBhvr>
                                      <p:tavLst>
                                        <p:tav tm="0">
                                          <p:val>
                                            <p:fltVal val="0"/>
                                          </p:val>
                                        </p:tav>
                                        <p:tav tm="100000">
                                          <p:val>
                                            <p:strVal val="#ppt_h"/>
                                          </p:val>
                                        </p:tav>
                                      </p:tavLst>
                                    </p:anim>
                                    <p:anim calcmode="lin" valueType="num">
                                      <p:cBhvr>
                                        <p:cTn id="31" dur="1000" fill="hold"/>
                                        <p:tgtEl>
                                          <p:spTgt spid="13"/>
                                        </p:tgtEl>
                                        <p:attrNameLst>
                                          <p:attrName>style.rotation</p:attrName>
                                        </p:attrNameLst>
                                      </p:cBhvr>
                                      <p:tavLst>
                                        <p:tav tm="0">
                                          <p:val>
                                            <p:fltVal val="90"/>
                                          </p:val>
                                        </p:tav>
                                        <p:tav tm="100000">
                                          <p:val>
                                            <p:fltVal val="0"/>
                                          </p:val>
                                        </p:tav>
                                      </p:tavLst>
                                    </p:anim>
                                    <p:animEffect transition="in" filter="fade">
                                      <p:cBhvr>
                                        <p:cTn id="32" dur="10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p:cTn id="37" dur="1000" fill="hold"/>
                                        <p:tgtEl>
                                          <p:spTgt spid="14"/>
                                        </p:tgtEl>
                                        <p:attrNameLst>
                                          <p:attrName>ppt_w</p:attrName>
                                        </p:attrNameLst>
                                      </p:cBhvr>
                                      <p:tavLst>
                                        <p:tav tm="0">
                                          <p:val>
                                            <p:fltVal val="0"/>
                                          </p:val>
                                        </p:tav>
                                        <p:tav tm="100000">
                                          <p:val>
                                            <p:strVal val="#ppt_w"/>
                                          </p:val>
                                        </p:tav>
                                      </p:tavLst>
                                    </p:anim>
                                    <p:anim calcmode="lin" valueType="num">
                                      <p:cBhvr>
                                        <p:cTn id="38" dur="1000" fill="hold"/>
                                        <p:tgtEl>
                                          <p:spTgt spid="14"/>
                                        </p:tgtEl>
                                        <p:attrNameLst>
                                          <p:attrName>ppt_h</p:attrName>
                                        </p:attrNameLst>
                                      </p:cBhvr>
                                      <p:tavLst>
                                        <p:tav tm="0">
                                          <p:val>
                                            <p:fltVal val="0"/>
                                          </p:val>
                                        </p:tav>
                                        <p:tav tm="100000">
                                          <p:val>
                                            <p:strVal val="#ppt_h"/>
                                          </p:val>
                                        </p:tav>
                                      </p:tavLst>
                                    </p:anim>
                                    <p:anim calcmode="lin" valueType="num">
                                      <p:cBhvr>
                                        <p:cTn id="39" dur="1000" fill="hold"/>
                                        <p:tgtEl>
                                          <p:spTgt spid="14"/>
                                        </p:tgtEl>
                                        <p:attrNameLst>
                                          <p:attrName>style.rotation</p:attrName>
                                        </p:attrNameLst>
                                      </p:cBhvr>
                                      <p:tavLst>
                                        <p:tav tm="0">
                                          <p:val>
                                            <p:fltVal val="90"/>
                                          </p:val>
                                        </p:tav>
                                        <p:tav tm="100000">
                                          <p:val>
                                            <p:fltVal val="0"/>
                                          </p:val>
                                        </p:tav>
                                      </p:tavLst>
                                    </p:anim>
                                    <p:animEffect transition="in" filter="fade">
                                      <p:cBhvr>
                                        <p:cTn id="40" dur="1000"/>
                                        <p:tgtEl>
                                          <p:spTgt spid="14"/>
                                        </p:tgtEl>
                                      </p:cBhvr>
                                    </p:animEffec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7"/>
                                        </p:tgtEl>
                                        <p:attrNameLst>
                                          <p:attrName>style.visibility</p:attrName>
                                        </p:attrNameLst>
                                      </p:cBhvr>
                                      <p:to>
                                        <p:strVal val="visible"/>
                                      </p:to>
                                    </p:set>
                                    <p:anim calcmode="lin" valueType="num">
                                      <p:cBhvr additive="base">
                                        <p:cTn id="45" dur="500" fill="hold"/>
                                        <p:tgtEl>
                                          <p:spTgt spid="7"/>
                                        </p:tgtEl>
                                        <p:attrNameLst>
                                          <p:attrName>ppt_x</p:attrName>
                                        </p:attrNameLst>
                                      </p:cBhvr>
                                      <p:tavLst>
                                        <p:tav tm="0">
                                          <p:val>
                                            <p:strVal val="#ppt_x"/>
                                          </p:val>
                                        </p:tav>
                                        <p:tav tm="100000">
                                          <p:val>
                                            <p:strVal val="#ppt_x"/>
                                          </p:val>
                                        </p:tav>
                                      </p:tavLst>
                                    </p:anim>
                                    <p:anim calcmode="lin" valueType="num">
                                      <p:cBhvr additive="base">
                                        <p:cTn id="4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anim calcmode="lin" valueType="num">
                                      <p:cBhvr additive="base">
                                        <p:cTn id="51" dur="500" fill="hold"/>
                                        <p:tgtEl>
                                          <p:spTgt spid="15"/>
                                        </p:tgtEl>
                                        <p:attrNameLst>
                                          <p:attrName>ppt_x</p:attrName>
                                        </p:attrNameLst>
                                      </p:cBhvr>
                                      <p:tavLst>
                                        <p:tav tm="0">
                                          <p:val>
                                            <p:strVal val="#ppt_x"/>
                                          </p:val>
                                        </p:tav>
                                        <p:tav tm="100000">
                                          <p:val>
                                            <p:strVal val="#ppt_x"/>
                                          </p:val>
                                        </p:tav>
                                      </p:tavLst>
                                    </p:anim>
                                    <p:anim calcmode="lin" valueType="num">
                                      <p:cBhvr additive="base">
                                        <p:cTn id="5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6"/>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21" presetClass="entr" presetSubtype="1" fill="hold" grpId="0" nodeType="clickEffect">
                                  <p:stCondLst>
                                    <p:cond delay="0"/>
                                  </p:stCondLst>
                                  <p:childTnLst>
                                    <p:set>
                                      <p:cBhvr>
                                        <p:cTn id="64" dur="1" fill="hold">
                                          <p:stCondLst>
                                            <p:cond delay="0"/>
                                          </p:stCondLst>
                                        </p:cTn>
                                        <p:tgtEl>
                                          <p:spTgt spid="18"/>
                                        </p:tgtEl>
                                        <p:attrNameLst>
                                          <p:attrName>style.visibility</p:attrName>
                                        </p:attrNameLst>
                                      </p:cBhvr>
                                      <p:to>
                                        <p:strVal val="visible"/>
                                      </p:to>
                                    </p:set>
                                    <p:animEffect transition="in" filter="wheel(1)">
                                      <p:cBhvr>
                                        <p:cTn id="65" dur="2000"/>
                                        <p:tgtEl>
                                          <p:spTgt spid="18"/>
                                        </p:tgtEl>
                                      </p:cBhvr>
                                    </p:animEffect>
                                  </p:childTnLst>
                                </p:cTn>
                              </p:par>
                            </p:childTnLst>
                          </p:cTn>
                        </p:par>
                      </p:childTnLst>
                    </p:cTn>
                  </p:par>
                  <p:par>
                    <p:cTn id="66" fill="hold">
                      <p:stCondLst>
                        <p:cond delay="indefinite"/>
                      </p:stCondLst>
                      <p:childTnLst>
                        <p:par>
                          <p:cTn id="67" fill="hold">
                            <p:stCondLst>
                              <p:cond delay="0"/>
                            </p:stCondLst>
                            <p:childTnLst>
                              <p:par>
                                <p:cTn id="68" presetID="21" presetClass="entr" presetSubtype="1" fill="hold" grpId="0" nodeType="clickEffect">
                                  <p:stCondLst>
                                    <p:cond delay="0"/>
                                  </p:stCondLst>
                                  <p:childTnLst>
                                    <p:set>
                                      <p:cBhvr>
                                        <p:cTn id="69" dur="1" fill="hold">
                                          <p:stCondLst>
                                            <p:cond delay="0"/>
                                          </p:stCondLst>
                                        </p:cTn>
                                        <p:tgtEl>
                                          <p:spTgt spid="19"/>
                                        </p:tgtEl>
                                        <p:attrNameLst>
                                          <p:attrName>style.visibility</p:attrName>
                                        </p:attrNameLst>
                                      </p:cBhvr>
                                      <p:to>
                                        <p:strVal val="visible"/>
                                      </p:to>
                                    </p:set>
                                    <p:animEffect transition="in" filter="wheel(1)">
                                      <p:cBhvr>
                                        <p:cTn id="70" dur="2000"/>
                                        <p:tgtEl>
                                          <p:spTgt spid="19"/>
                                        </p:tgtEl>
                                      </p:cBhvr>
                                    </p:animEffect>
                                  </p:childTnLst>
                                </p:cTn>
                              </p:par>
                            </p:childTnLst>
                          </p:cTn>
                        </p:par>
                      </p:childTnLst>
                    </p:cTn>
                  </p:par>
                  <p:par>
                    <p:cTn id="71" fill="hold">
                      <p:stCondLst>
                        <p:cond delay="indefinite"/>
                      </p:stCondLst>
                      <p:childTnLst>
                        <p:par>
                          <p:cTn id="72" fill="hold">
                            <p:stCondLst>
                              <p:cond delay="0"/>
                            </p:stCondLst>
                            <p:childTnLst>
                              <p:par>
                                <p:cTn id="73" presetID="16" presetClass="entr" presetSubtype="21" fill="hold" grpId="0" nodeType="clickEffect">
                                  <p:stCondLst>
                                    <p:cond delay="0"/>
                                  </p:stCondLst>
                                  <p:childTnLst>
                                    <p:set>
                                      <p:cBhvr>
                                        <p:cTn id="74" dur="1" fill="hold">
                                          <p:stCondLst>
                                            <p:cond delay="0"/>
                                          </p:stCondLst>
                                        </p:cTn>
                                        <p:tgtEl>
                                          <p:spTgt spid="20"/>
                                        </p:tgtEl>
                                        <p:attrNameLst>
                                          <p:attrName>style.visibility</p:attrName>
                                        </p:attrNameLst>
                                      </p:cBhvr>
                                      <p:to>
                                        <p:strVal val="visible"/>
                                      </p:to>
                                    </p:set>
                                    <p:animEffect transition="in" filter="barn(inVertical)">
                                      <p:cBhvr>
                                        <p:cTn id="75" dur="500"/>
                                        <p:tgtEl>
                                          <p:spTgt spid="20"/>
                                        </p:tgtEl>
                                      </p:cBhvr>
                                    </p:animEffect>
                                  </p:childTnLst>
                                </p:cTn>
                              </p:par>
                            </p:childTnLst>
                          </p:cTn>
                        </p:par>
                      </p:childTnLst>
                    </p:cTn>
                  </p:par>
                  <p:par>
                    <p:cTn id="76" fill="hold">
                      <p:stCondLst>
                        <p:cond delay="indefinite"/>
                      </p:stCondLst>
                      <p:childTnLst>
                        <p:par>
                          <p:cTn id="77" fill="hold">
                            <p:stCondLst>
                              <p:cond delay="0"/>
                            </p:stCondLst>
                            <p:childTnLst>
                              <p:par>
                                <p:cTn id="78" presetID="16" presetClass="entr" presetSubtype="21" fill="hold" grpId="0" nodeType="clickEffect">
                                  <p:stCondLst>
                                    <p:cond delay="0"/>
                                  </p:stCondLst>
                                  <p:childTnLst>
                                    <p:set>
                                      <p:cBhvr>
                                        <p:cTn id="79" dur="1" fill="hold">
                                          <p:stCondLst>
                                            <p:cond delay="0"/>
                                          </p:stCondLst>
                                        </p:cTn>
                                        <p:tgtEl>
                                          <p:spTgt spid="21"/>
                                        </p:tgtEl>
                                        <p:attrNameLst>
                                          <p:attrName>style.visibility</p:attrName>
                                        </p:attrNameLst>
                                      </p:cBhvr>
                                      <p:to>
                                        <p:strVal val="visible"/>
                                      </p:to>
                                    </p:set>
                                    <p:animEffect transition="in" filter="barn(inVertical)">
                                      <p:cBhvr>
                                        <p:cTn id="80" dur="500"/>
                                        <p:tgtEl>
                                          <p:spTgt spid="21"/>
                                        </p:tgtEl>
                                      </p:cBhvr>
                                    </p:animEffect>
                                  </p:childTnLst>
                                </p:cTn>
                              </p:par>
                            </p:childTnLst>
                          </p:cTn>
                        </p:par>
                      </p:childTnLst>
                    </p:cTn>
                  </p:par>
                  <p:par>
                    <p:cTn id="81" fill="hold">
                      <p:stCondLst>
                        <p:cond delay="indefinite"/>
                      </p:stCondLst>
                      <p:childTnLst>
                        <p:par>
                          <p:cTn id="82" fill="hold">
                            <p:stCondLst>
                              <p:cond delay="0"/>
                            </p:stCondLst>
                            <p:childTnLst>
                              <p:par>
                                <p:cTn id="83" presetID="26" presetClass="entr" presetSubtype="0" fill="hold" grpId="0" nodeType="clickEffect">
                                  <p:stCondLst>
                                    <p:cond delay="0"/>
                                  </p:stCondLst>
                                  <p:childTnLst>
                                    <p:set>
                                      <p:cBhvr>
                                        <p:cTn id="84" dur="1" fill="hold">
                                          <p:stCondLst>
                                            <p:cond delay="0"/>
                                          </p:stCondLst>
                                        </p:cTn>
                                        <p:tgtEl>
                                          <p:spTgt spid="22"/>
                                        </p:tgtEl>
                                        <p:attrNameLst>
                                          <p:attrName>style.visibility</p:attrName>
                                        </p:attrNameLst>
                                      </p:cBhvr>
                                      <p:to>
                                        <p:strVal val="visible"/>
                                      </p:to>
                                    </p:set>
                                    <p:animEffect transition="in" filter="wipe(down)">
                                      <p:cBhvr>
                                        <p:cTn id="85" dur="580">
                                          <p:stCondLst>
                                            <p:cond delay="0"/>
                                          </p:stCondLst>
                                        </p:cTn>
                                        <p:tgtEl>
                                          <p:spTgt spid="22"/>
                                        </p:tgtEl>
                                      </p:cBhvr>
                                    </p:animEffect>
                                    <p:anim calcmode="lin" valueType="num">
                                      <p:cBhvr>
                                        <p:cTn id="86"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87"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88"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89"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90"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91" dur="26">
                                          <p:stCondLst>
                                            <p:cond delay="650"/>
                                          </p:stCondLst>
                                        </p:cTn>
                                        <p:tgtEl>
                                          <p:spTgt spid="22"/>
                                        </p:tgtEl>
                                      </p:cBhvr>
                                      <p:to x="100000" y="60000"/>
                                    </p:animScale>
                                    <p:animScale>
                                      <p:cBhvr>
                                        <p:cTn id="92" dur="166" decel="50000">
                                          <p:stCondLst>
                                            <p:cond delay="676"/>
                                          </p:stCondLst>
                                        </p:cTn>
                                        <p:tgtEl>
                                          <p:spTgt spid="22"/>
                                        </p:tgtEl>
                                      </p:cBhvr>
                                      <p:to x="100000" y="100000"/>
                                    </p:animScale>
                                    <p:animScale>
                                      <p:cBhvr>
                                        <p:cTn id="93" dur="26">
                                          <p:stCondLst>
                                            <p:cond delay="1312"/>
                                          </p:stCondLst>
                                        </p:cTn>
                                        <p:tgtEl>
                                          <p:spTgt spid="22"/>
                                        </p:tgtEl>
                                      </p:cBhvr>
                                      <p:to x="100000" y="80000"/>
                                    </p:animScale>
                                    <p:animScale>
                                      <p:cBhvr>
                                        <p:cTn id="94" dur="166" decel="50000">
                                          <p:stCondLst>
                                            <p:cond delay="1338"/>
                                          </p:stCondLst>
                                        </p:cTn>
                                        <p:tgtEl>
                                          <p:spTgt spid="22"/>
                                        </p:tgtEl>
                                      </p:cBhvr>
                                      <p:to x="100000" y="100000"/>
                                    </p:animScale>
                                    <p:animScale>
                                      <p:cBhvr>
                                        <p:cTn id="95" dur="26">
                                          <p:stCondLst>
                                            <p:cond delay="1642"/>
                                          </p:stCondLst>
                                        </p:cTn>
                                        <p:tgtEl>
                                          <p:spTgt spid="22"/>
                                        </p:tgtEl>
                                      </p:cBhvr>
                                      <p:to x="100000" y="90000"/>
                                    </p:animScale>
                                    <p:animScale>
                                      <p:cBhvr>
                                        <p:cTn id="96" dur="166" decel="50000">
                                          <p:stCondLst>
                                            <p:cond delay="1668"/>
                                          </p:stCondLst>
                                        </p:cTn>
                                        <p:tgtEl>
                                          <p:spTgt spid="22"/>
                                        </p:tgtEl>
                                      </p:cBhvr>
                                      <p:to x="100000" y="100000"/>
                                    </p:animScale>
                                    <p:animScale>
                                      <p:cBhvr>
                                        <p:cTn id="97" dur="26">
                                          <p:stCondLst>
                                            <p:cond delay="1808"/>
                                          </p:stCondLst>
                                        </p:cTn>
                                        <p:tgtEl>
                                          <p:spTgt spid="22"/>
                                        </p:tgtEl>
                                      </p:cBhvr>
                                      <p:to x="100000" y="95000"/>
                                    </p:animScale>
                                    <p:animScale>
                                      <p:cBhvr>
                                        <p:cTn id="98" dur="166" decel="50000">
                                          <p:stCondLst>
                                            <p:cond delay="1834"/>
                                          </p:stCondLst>
                                        </p:cTn>
                                        <p:tgtEl>
                                          <p:spTgt spid="22"/>
                                        </p:tgtEl>
                                      </p:cBhvr>
                                      <p:to x="100000" y="100000"/>
                                    </p:animScale>
                                  </p:childTnLst>
                                </p:cTn>
                              </p:par>
                            </p:childTnLst>
                          </p:cTn>
                        </p:par>
                      </p:childTnLst>
                    </p:cTn>
                  </p:par>
                  <p:par>
                    <p:cTn id="99" fill="hold">
                      <p:stCondLst>
                        <p:cond delay="indefinite"/>
                      </p:stCondLst>
                      <p:childTnLst>
                        <p:par>
                          <p:cTn id="100" fill="hold">
                            <p:stCondLst>
                              <p:cond delay="0"/>
                            </p:stCondLst>
                            <p:childTnLst>
                              <p:par>
                                <p:cTn id="101" presetID="26" presetClass="entr" presetSubtype="0" fill="hold" grpId="0" nodeType="clickEffect">
                                  <p:stCondLst>
                                    <p:cond delay="0"/>
                                  </p:stCondLst>
                                  <p:childTnLst>
                                    <p:set>
                                      <p:cBhvr>
                                        <p:cTn id="102" dur="1" fill="hold">
                                          <p:stCondLst>
                                            <p:cond delay="0"/>
                                          </p:stCondLst>
                                        </p:cTn>
                                        <p:tgtEl>
                                          <p:spTgt spid="23"/>
                                        </p:tgtEl>
                                        <p:attrNameLst>
                                          <p:attrName>style.visibility</p:attrName>
                                        </p:attrNameLst>
                                      </p:cBhvr>
                                      <p:to>
                                        <p:strVal val="visible"/>
                                      </p:to>
                                    </p:set>
                                    <p:animEffect transition="in" filter="wipe(down)">
                                      <p:cBhvr>
                                        <p:cTn id="103" dur="580">
                                          <p:stCondLst>
                                            <p:cond delay="0"/>
                                          </p:stCondLst>
                                        </p:cTn>
                                        <p:tgtEl>
                                          <p:spTgt spid="23"/>
                                        </p:tgtEl>
                                      </p:cBhvr>
                                    </p:animEffect>
                                    <p:anim calcmode="lin" valueType="num">
                                      <p:cBhvr>
                                        <p:cTn id="104" dur="1822" tmFilter="0,0; 0.14,0.36; 0.43,0.73; 0.71,0.91; 1.0,1.0">
                                          <p:stCondLst>
                                            <p:cond delay="0"/>
                                          </p:stCondLst>
                                        </p:cTn>
                                        <p:tgtEl>
                                          <p:spTgt spid="23"/>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23"/>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23"/>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23"/>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23"/>
                                        </p:tgtEl>
                                        <p:attrNameLst>
                                          <p:attrName>ppt_y</p:attrName>
                                        </p:attrNameLst>
                                      </p:cBhvr>
                                      <p:tavLst>
                                        <p:tav tm="0" fmla="#ppt_y-sin(pi*$)/81">
                                          <p:val>
                                            <p:fltVal val="0"/>
                                          </p:val>
                                        </p:tav>
                                        <p:tav tm="100000">
                                          <p:val>
                                            <p:fltVal val="1"/>
                                          </p:val>
                                        </p:tav>
                                      </p:tavLst>
                                    </p:anim>
                                    <p:animScale>
                                      <p:cBhvr>
                                        <p:cTn id="109" dur="26">
                                          <p:stCondLst>
                                            <p:cond delay="650"/>
                                          </p:stCondLst>
                                        </p:cTn>
                                        <p:tgtEl>
                                          <p:spTgt spid="23"/>
                                        </p:tgtEl>
                                      </p:cBhvr>
                                      <p:to x="100000" y="60000"/>
                                    </p:animScale>
                                    <p:animScale>
                                      <p:cBhvr>
                                        <p:cTn id="110" dur="166" decel="50000">
                                          <p:stCondLst>
                                            <p:cond delay="676"/>
                                          </p:stCondLst>
                                        </p:cTn>
                                        <p:tgtEl>
                                          <p:spTgt spid="23"/>
                                        </p:tgtEl>
                                      </p:cBhvr>
                                      <p:to x="100000" y="100000"/>
                                    </p:animScale>
                                    <p:animScale>
                                      <p:cBhvr>
                                        <p:cTn id="111" dur="26">
                                          <p:stCondLst>
                                            <p:cond delay="1312"/>
                                          </p:stCondLst>
                                        </p:cTn>
                                        <p:tgtEl>
                                          <p:spTgt spid="23"/>
                                        </p:tgtEl>
                                      </p:cBhvr>
                                      <p:to x="100000" y="80000"/>
                                    </p:animScale>
                                    <p:animScale>
                                      <p:cBhvr>
                                        <p:cTn id="112" dur="166" decel="50000">
                                          <p:stCondLst>
                                            <p:cond delay="1338"/>
                                          </p:stCondLst>
                                        </p:cTn>
                                        <p:tgtEl>
                                          <p:spTgt spid="23"/>
                                        </p:tgtEl>
                                      </p:cBhvr>
                                      <p:to x="100000" y="100000"/>
                                    </p:animScale>
                                    <p:animScale>
                                      <p:cBhvr>
                                        <p:cTn id="113" dur="26">
                                          <p:stCondLst>
                                            <p:cond delay="1642"/>
                                          </p:stCondLst>
                                        </p:cTn>
                                        <p:tgtEl>
                                          <p:spTgt spid="23"/>
                                        </p:tgtEl>
                                      </p:cBhvr>
                                      <p:to x="100000" y="90000"/>
                                    </p:animScale>
                                    <p:animScale>
                                      <p:cBhvr>
                                        <p:cTn id="114" dur="166" decel="50000">
                                          <p:stCondLst>
                                            <p:cond delay="1668"/>
                                          </p:stCondLst>
                                        </p:cTn>
                                        <p:tgtEl>
                                          <p:spTgt spid="23"/>
                                        </p:tgtEl>
                                      </p:cBhvr>
                                      <p:to x="100000" y="100000"/>
                                    </p:animScale>
                                    <p:animScale>
                                      <p:cBhvr>
                                        <p:cTn id="115" dur="26">
                                          <p:stCondLst>
                                            <p:cond delay="1808"/>
                                          </p:stCondLst>
                                        </p:cTn>
                                        <p:tgtEl>
                                          <p:spTgt spid="23"/>
                                        </p:tgtEl>
                                      </p:cBhvr>
                                      <p:to x="100000" y="95000"/>
                                    </p:animScale>
                                    <p:animScale>
                                      <p:cBhvr>
                                        <p:cTn id="116" dur="166" decel="50000">
                                          <p:stCondLst>
                                            <p:cond delay="1834"/>
                                          </p:stCondLst>
                                        </p:cTn>
                                        <p:tgtEl>
                                          <p:spTgt spid="2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p:bldP spid="2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pPr lvl="0"/>
            <a:r>
              <a:rPr lang="en-US" b="1" dirty="0" smtClean="0"/>
              <a:t>3. Parents</a:t>
            </a:r>
            <a:r>
              <a:rPr lang="en-US" b="1" dirty="0"/>
              <a:t>’ partnership</a:t>
            </a:r>
            <a:r>
              <a:rPr lang="en-US" dirty="0"/>
              <a:t/>
            </a:r>
            <a:br>
              <a:rPr lang="en-US" dirty="0"/>
            </a:br>
            <a:endParaRPr lang="en-US" dirty="0"/>
          </a:p>
        </p:txBody>
      </p:sp>
      <p:sp>
        <p:nvSpPr>
          <p:cNvPr id="4" name="Subtitle 3"/>
          <p:cNvSpPr>
            <a:spLocks noGrp="1"/>
          </p:cNvSpPr>
          <p:nvPr>
            <p:ph type="subTitle" idx="1"/>
          </p:nvPr>
        </p:nvSpPr>
        <p:spPr>
          <a:xfrm>
            <a:off x="1371600" y="2895600"/>
            <a:ext cx="6629400" cy="1905000"/>
          </a:xfrm>
        </p:spPr>
        <p:txBody>
          <a:bodyPr>
            <a:normAutofit/>
          </a:bodyPr>
          <a:lstStyle/>
          <a:p>
            <a:r>
              <a:rPr lang="en-US" sz="2200" b="1" dirty="0"/>
              <a:t>According to statistics, children stay at home more than 16 hours a day and attend in CBF less than 5 hours per week. This is the reason that parents should be “partners” for children’s education with teachers and “role models” for their children. </a:t>
            </a:r>
          </a:p>
          <a:p>
            <a:endParaRPr lang="en-US" sz="2200" b="1" dirty="0"/>
          </a:p>
        </p:txBody>
      </p:sp>
    </p:spTree>
    <p:extLst>
      <p:ext uri="{BB962C8B-B14F-4D97-AF65-F5344CB8AC3E}">
        <p14:creationId xmlns:p14="http://schemas.microsoft.com/office/powerpoint/2010/main" val="3433327493"/>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a:t>3. Parents’ partnership</a:t>
            </a:r>
            <a:r>
              <a:rPr lang="en-US" dirty="0"/>
              <a:t/>
            </a:r>
            <a:br>
              <a:rPr lang="en-US" dirty="0"/>
            </a:br>
            <a:endParaRPr lang="en-US" dirty="0"/>
          </a:p>
        </p:txBody>
      </p:sp>
      <p:sp>
        <p:nvSpPr>
          <p:cNvPr id="5" name="TextBox 4"/>
          <p:cNvSpPr txBox="1"/>
          <p:nvPr/>
        </p:nvSpPr>
        <p:spPr>
          <a:xfrm>
            <a:off x="533400" y="2362200"/>
            <a:ext cx="3048000" cy="769441"/>
          </a:xfrm>
          <a:prstGeom prst="rect">
            <a:avLst/>
          </a:prstGeom>
          <a:noFill/>
        </p:spPr>
        <p:txBody>
          <a:bodyPr wrap="square" rtlCol="0">
            <a:spAutoFit/>
          </a:bodyPr>
          <a:lstStyle/>
          <a:p>
            <a:pPr lvl="0"/>
            <a:r>
              <a:rPr lang="en-US" sz="2200" b="1" dirty="0">
                <a:solidFill>
                  <a:schemeClr val="tx2"/>
                </a:solidFill>
              </a:rPr>
              <a:t>Take faith to </a:t>
            </a:r>
            <a:r>
              <a:rPr lang="en-US" sz="2200" b="1" dirty="0" smtClean="0">
                <a:solidFill>
                  <a:schemeClr val="tx2"/>
                </a:solidFill>
              </a:rPr>
              <a:t>home:</a:t>
            </a:r>
            <a:endParaRPr lang="en-US" sz="2200" b="1" dirty="0">
              <a:solidFill>
                <a:schemeClr val="tx2"/>
              </a:solidFill>
            </a:endParaRPr>
          </a:p>
          <a:p>
            <a:endParaRPr lang="en-US" sz="2200" b="1" dirty="0">
              <a:solidFill>
                <a:schemeClr val="tx2"/>
              </a:solidFill>
            </a:endParaRPr>
          </a:p>
        </p:txBody>
      </p:sp>
      <p:sp>
        <p:nvSpPr>
          <p:cNvPr id="6" name="TextBox 5"/>
          <p:cNvSpPr txBox="1"/>
          <p:nvPr/>
        </p:nvSpPr>
        <p:spPr>
          <a:xfrm>
            <a:off x="990600" y="2893143"/>
            <a:ext cx="5181600" cy="1323439"/>
          </a:xfrm>
          <a:prstGeom prst="rect">
            <a:avLst/>
          </a:prstGeom>
          <a:noFill/>
        </p:spPr>
        <p:txBody>
          <a:bodyPr wrap="square" rtlCol="0">
            <a:spAutoFit/>
          </a:bodyPr>
          <a:lstStyle/>
          <a:p>
            <a:pPr marL="285750" indent="-285750">
              <a:buFont typeface="Arial" pitchFamily="34" charset="0"/>
              <a:buChar char="•"/>
            </a:pPr>
            <a:r>
              <a:rPr lang="en-US" sz="2000" b="1" dirty="0">
                <a:solidFill>
                  <a:schemeClr val="tx2"/>
                </a:solidFill>
              </a:rPr>
              <a:t>Bible study binder / </a:t>
            </a:r>
            <a:r>
              <a:rPr lang="en-US" sz="2000" b="1" dirty="0" smtClean="0">
                <a:solidFill>
                  <a:schemeClr val="tx2"/>
                </a:solidFill>
              </a:rPr>
              <a:t>year</a:t>
            </a:r>
            <a:endParaRPr lang="en-US" sz="2000" dirty="0" smtClean="0">
              <a:solidFill>
                <a:schemeClr val="tx2"/>
              </a:solidFill>
            </a:endParaRPr>
          </a:p>
          <a:p>
            <a:pPr marL="285750" indent="-285750">
              <a:buFont typeface="Arial" pitchFamily="34" charset="0"/>
              <a:buChar char="•"/>
            </a:pPr>
            <a:r>
              <a:rPr lang="en-US" sz="2000" b="1" dirty="0" smtClean="0">
                <a:solidFill>
                  <a:schemeClr val="tx2"/>
                </a:solidFill>
              </a:rPr>
              <a:t> Teaching </a:t>
            </a:r>
            <a:r>
              <a:rPr lang="en-US" sz="2000" b="1" dirty="0">
                <a:solidFill>
                  <a:schemeClr val="tx2"/>
                </a:solidFill>
              </a:rPr>
              <a:t>Bible truth (Catechism)</a:t>
            </a:r>
            <a:endParaRPr lang="en-US" sz="2000" dirty="0">
              <a:solidFill>
                <a:schemeClr val="tx2"/>
              </a:solidFill>
            </a:endParaRPr>
          </a:p>
          <a:p>
            <a:pPr marL="285750" indent="-285750">
              <a:buFont typeface="Arial" pitchFamily="34" charset="0"/>
              <a:buChar char="•"/>
            </a:pPr>
            <a:r>
              <a:rPr lang="en-US" sz="2000" b="1" dirty="0" smtClean="0">
                <a:solidFill>
                  <a:schemeClr val="tx2"/>
                </a:solidFill>
              </a:rPr>
              <a:t>CBF </a:t>
            </a:r>
            <a:r>
              <a:rPr lang="en-US" sz="2000" b="1" dirty="0">
                <a:solidFill>
                  <a:schemeClr val="tx2"/>
                </a:solidFill>
              </a:rPr>
              <a:t>worship Bible passage study</a:t>
            </a:r>
            <a:endParaRPr lang="en-US" sz="2000" dirty="0">
              <a:solidFill>
                <a:schemeClr val="tx2"/>
              </a:solidFill>
            </a:endParaRPr>
          </a:p>
          <a:p>
            <a:endParaRPr lang="en-US" sz="2000" dirty="0">
              <a:solidFill>
                <a:schemeClr val="tx2"/>
              </a:solidFill>
            </a:endParaRPr>
          </a:p>
        </p:txBody>
      </p:sp>
    </p:spTree>
    <p:extLst>
      <p:ext uri="{BB962C8B-B14F-4D97-AF65-F5344CB8AC3E}">
        <p14:creationId xmlns:p14="http://schemas.microsoft.com/office/powerpoint/2010/main" val="2919301188"/>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3. Parents’ </a:t>
            </a:r>
            <a:r>
              <a:rPr lang="en-US" b="1" dirty="0" smtClean="0"/>
              <a:t>partnership</a:t>
            </a:r>
            <a:r>
              <a:rPr lang="en-US" dirty="0"/>
              <a:t/>
            </a:r>
            <a:br>
              <a:rPr lang="en-US" dirty="0"/>
            </a:br>
            <a:endParaRPr lang="en-US" dirty="0"/>
          </a:p>
        </p:txBody>
      </p:sp>
      <p:sp>
        <p:nvSpPr>
          <p:cNvPr id="3" name="Text Placeholder 2"/>
          <p:cNvSpPr>
            <a:spLocks noGrp="1"/>
          </p:cNvSpPr>
          <p:nvPr>
            <p:ph type="body" idx="1"/>
          </p:nvPr>
        </p:nvSpPr>
        <p:spPr>
          <a:xfrm>
            <a:off x="13855" y="2667000"/>
            <a:ext cx="3822192" cy="639762"/>
          </a:xfrm>
        </p:spPr>
        <p:txBody>
          <a:bodyPr/>
          <a:lstStyle/>
          <a:p>
            <a:r>
              <a:rPr lang="en-US" b="1" dirty="0"/>
              <a:t>Family devotion (Dt. 6:5)</a:t>
            </a:r>
            <a:endParaRPr lang="en-US" dirty="0"/>
          </a:p>
          <a:p>
            <a:endParaRPr lang="en-US" dirty="0"/>
          </a:p>
        </p:txBody>
      </p:sp>
      <p:sp>
        <p:nvSpPr>
          <p:cNvPr id="4" name="Content Placeholder 3"/>
          <p:cNvSpPr>
            <a:spLocks noGrp="1"/>
          </p:cNvSpPr>
          <p:nvPr>
            <p:ph sz="half" idx="2"/>
          </p:nvPr>
        </p:nvSpPr>
        <p:spPr>
          <a:xfrm>
            <a:off x="457200" y="3124200"/>
            <a:ext cx="3820055" cy="2697163"/>
          </a:xfrm>
        </p:spPr>
        <p:txBody>
          <a:bodyPr>
            <a:normAutofit fontScale="92500" lnSpcReduction="10000"/>
          </a:bodyPr>
          <a:lstStyle/>
          <a:p>
            <a:r>
              <a:rPr lang="en-US" b="1" dirty="0"/>
              <a:t>Family </a:t>
            </a:r>
            <a:r>
              <a:rPr lang="en-US" b="1" dirty="0" smtClean="0"/>
              <a:t>worship</a:t>
            </a:r>
          </a:p>
          <a:p>
            <a:r>
              <a:rPr lang="en-US" b="1" dirty="0" smtClean="0"/>
              <a:t>Sing </a:t>
            </a:r>
            <a:r>
              <a:rPr lang="en-US" b="1" dirty="0"/>
              <a:t>spiritual songs</a:t>
            </a:r>
            <a:endParaRPr lang="en-US" dirty="0"/>
          </a:p>
          <a:p>
            <a:r>
              <a:rPr lang="en-US" b="1" dirty="0" smtClean="0"/>
              <a:t>Bible </a:t>
            </a:r>
            <a:r>
              <a:rPr lang="en-US" b="1" dirty="0"/>
              <a:t>reading and study</a:t>
            </a:r>
            <a:endParaRPr lang="en-US" dirty="0"/>
          </a:p>
          <a:p>
            <a:r>
              <a:rPr lang="en-US" b="1" dirty="0" smtClean="0"/>
              <a:t>Writing testimony</a:t>
            </a:r>
            <a:endParaRPr lang="en-US" dirty="0"/>
          </a:p>
          <a:p>
            <a:r>
              <a:rPr lang="en-US" b="1" dirty="0" smtClean="0"/>
              <a:t>Sharing </a:t>
            </a:r>
            <a:r>
              <a:rPr lang="en-US" b="1" dirty="0"/>
              <a:t>prayer </a:t>
            </a:r>
            <a:r>
              <a:rPr lang="en-US" b="1" dirty="0" smtClean="0"/>
              <a:t>topics</a:t>
            </a:r>
            <a:endParaRPr lang="en-US" dirty="0" smtClean="0"/>
          </a:p>
          <a:p>
            <a:r>
              <a:rPr lang="en-US" b="1" dirty="0" smtClean="0"/>
              <a:t>Pray together</a:t>
            </a:r>
            <a:r>
              <a:rPr lang="en-US" b="1" dirty="0"/>
              <a:t>	 </a:t>
            </a:r>
            <a:endParaRPr lang="en-US" b="1" dirty="0" smtClean="0"/>
          </a:p>
          <a:p>
            <a:r>
              <a:rPr lang="en-US" b="1" dirty="0" smtClean="0"/>
              <a:t>Participating </a:t>
            </a:r>
            <a:r>
              <a:rPr lang="en-US" b="1" dirty="0"/>
              <a:t>in God’s work together	</a:t>
            </a:r>
            <a:endParaRPr lang="en-US" dirty="0"/>
          </a:p>
          <a:p>
            <a:endParaRPr lang="en-US" dirty="0"/>
          </a:p>
        </p:txBody>
      </p:sp>
      <p:sp>
        <p:nvSpPr>
          <p:cNvPr id="5" name="Text Placeholder 4"/>
          <p:cNvSpPr>
            <a:spLocks noGrp="1"/>
          </p:cNvSpPr>
          <p:nvPr>
            <p:ph type="body" sz="quarter" idx="3"/>
          </p:nvPr>
        </p:nvSpPr>
        <p:spPr>
          <a:xfrm>
            <a:off x="3747655" y="3094038"/>
            <a:ext cx="5396345" cy="639762"/>
          </a:xfrm>
        </p:spPr>
        <p:txBody>
          <a:bodyPr>
            <a:noAutofit/>
          </a:bodyPr>
          <a:lstStyle/>
          <a:p>
            <a:r>
              <a:rPr lang="en-US" b="1" dirty="0"/>
              <a:t>Discipleship for own children (Dt. 6:7-9)</a:t>
            </a:r>
            <a:endParaRPr lang="en-US" dirty="0"/>
          </a:p>
        </p:txBody>
      </p:sp>
      <p:sp>
        <p:nvSpPr>
          <p:cNvPr id="6" name="Content Placeholder 5"/>
          <p:cNvSpPr>
            <a:spLocks noGrp="1"/>
          </p:cNvSpPr>
          <p:nvPr>
            <p:ph sz="quarter" idx="4"/>
          </p:nvPr>
        </p:nvSpPr>
        <p:spPr>
          <a:xfrm>
            <a:off x="4483608" y="4343400"/>
            <a:ext cx="3822192" cy="2697163"/>
          </a:xfrm>
        </p:spPr>
        <p:txBody>
          <a:bodyPr/>
          <a:lstStyle/>
          <a:p>
            <a:pPr lvl="0"/>
            <a:r>
              <a:rPr lang="en-US" b="1" dirty="0"/>
              <a:t>Children’s family net-working</a:t>
            </a:r>
            <a:endParaRPr lang="en-US" dirty="0"/>
          </a:p>
          <a:p>
            <a:pPr lvl="0"/>
            <a:r>
              <a:rPr lang="en-US" b="1" dirty="0"/>
              <a:t>Parents /Teachers meeting and seminar</a:t>
            </a:r>
            <a:endParaRPr lang="en-US" dirty="0"/>
          </a:p>
          <a:p>
            <a:pPr lvl="0"/>
            <a:r>
              <a:rPr lang="en-US" b="1" dirty="0"/>
              <a:t>Teacher’s calling, visiting and writing letter to the parent </a:t>
            </a:r>
            <a:endParaRPr lang="en-US" dirty="0"/>
          </a:p>
          <a:p>
            <a:endParaRPr lang="en-US" dirty="0"/>
          </a:p>
        </p:txBody>
      </p:sp>
      <p:sp>
        <p:nvSpPr>
          <p:cNvPr id="7" name="TextBox 6"/>
          <p:cNvSpPr txBox="1"/>
          <p:nvPr/>
        </p:nvSpPr>
        <p:spPr>
          <a:xfrm>
            <a:off x="838200" y="1524000"/>
            <a:ext cx="7467600" cy="861774"/>
          </a:xfrm>
          <a:prstGeom prst="rect">
            <a:avLst/>
          </a:prstGeom>
          <a:noFill/>
        </p:spPr>
        <p:txBody>
          <a:bodyPr wrap="square" rtlCol="0">
            <a:spAutoFit/>
          </a:bodyPr>
          <a:lstStyle/>
          <a:p>
            <a:pPr lvl="0"/>
            <a:r>
              <a:rPr lang="en-US" sz="2500" b="1" dirty="0">
                <a:solidFill>
                  <a:schemeClr val="tx2"/>
                </a:solidFill>
              </a:rPr>
              <a:t>Restoring family value &amp; purpose (education);</a:t>
            </a:r>
          </a:p>
          <a:p>
            <a:endParaRPr lang="en-US" sz="2500" b="1" dirty="0">
              <a:solidFill>
                <a:schemeClr val="tx2"/>
              </a:solidFill>
            </a:endParaRPr>
          </a:p>
        </p:txBody>
      </p:sp>
      <p:sp>
        <p:nvSpPr>
          <p:cNvPr id="8" name="TextBox 7"/>
          <p:cNvSpPr txBox="1"/>
          <p:nvPr/>
        </p:nvSpPr>
        <p:spPr>
          <a:xfrm>
            <a:off x="4412673" y="3733800"/>
            <a:ext cx="4267200" cy="923330"/>
          </a:xfrm>
          <a:prstGeom prst="rect">
            <a:avLst/>
          </a:prstGeom>
          <a:noFill/>
        </p:spPr>
        <p:txBody>
          <a:bodyPr wrap="square" rtlCol="0">
            <a:spAutoFit/>
          </a:bodyPr>
          <a:lstStyle/>
          <a:p>
            <a:pPr algn="ctr"/>
            <a:r>
              <a:rPr lang="en-US" b="1" dirty="0">
                <a:solidFill>
                  <a:schemeClr val="tx2"/>
                </a:solidFill>
              </a:rPr>
              <a:t>Teaching them to obey everything         Jesus commanded</a:t>
            </a:r>
            <a:endParaRPr lang="en-US" dirty="0">
              <a:solidFill>
                <a:schemeClr val="tx2"/>
              </a:solidFill>
            </a:endParaRPr>
          </a:p>
          <a:p>
            <a:pPr algn="ctr"/>
            <a:endParaRPr lang="en-US" dirty="0">
              <a:solidFill>
                <a:schemeClr val="tx2"/>
              </a:solidFill>
            </a:endParaRPr>
          </a:p>
        </p:txBody>
      </p:sp>
    </p:spTree>
    <p:extLst>
      <p:ext uri="{BB962C8B-B14F-4D97-AF65-F5344CB8AC3E}">
        <p14:creationId xmlns:p14="http://schemas.microsoft.com/office/powerpoint/2010/main" val="1532861097"/>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arn(inVertic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barn(inVertical)">
                                      <p:cBhvr>
                                        <p:cTn id="18" dur="500"/>
                                        <p:tgtEl>
                                          <p:spTgt spid="4">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Effect transition="in" filter="barn(inVertical)">
                                      <p:cBhvr>
                                        <p:cTn id="23" dur="500"/>
                                        <p:tgtEl>
                                          <p:spTgt spid="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Effect transition="in" filter="barn(inVertical)">
                                      <p:cBhvr>
                                        <p:cTn id="28" dur="500"/>
                                        <p:tgtEl>
                                          <p:spTgt spid="4">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4">
                                            <p:txEl>
                                              <p:pRg st="3" end="3"/>
                                            </p:txEl>
                                          </p:spTgt>
                                        </p:tgtEl>
                                        <p:attrNameLst>
                                          <p:attrName>style.visibility</p:attrName>
                                        </p:attrNameLst>
                                      </p:cBhvr>
                                      <p:to>
                                        <p:strVal val="visible"/>
                                      </p:to>
                                    </p:set>
                                    <p:animEffect transition="in" filter="barn(inVertical)">
                                      <p:cBhvr>
                                        <p:cTn id="33" dur="500"/>
                                        <p:tgtEl>
                                          <p:spTgt spid="4">
                                            <p:txEl>
                                              <p:pRg st="3" end="3"/>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grpId="0" nodeType="clickEffect">
                                  <p:stCondLst>
                                    <p:cond delay="0"/>
                                  </p:stCondLst>
                                  <p:childTnLst>
                                    <p:set>
                                      <p:cBhvr>
                                        <p:cTn id="37" dur="1" fill="hold">
                                          <p:stCondLst>
                                            <p:cond delay="0"/>
                                          </p:stCondLst>
                                        </p:cTn>
                                        <p:tgtEl>
                                          <p:spTgt spid="4">
                                            <p:txEl>
                                              <p:pRg st="4" end="4"/>
                                            </p:txEl>
                                          </p:spTgt>
                                        </p:tgtEl>
                                        <p:attrNameLst>
                                          <p:attrName>style.visibility</p:attrName>
                                        </p:attrNameLst>
                                      </p:cBhvr>
                                      <p:to>
                                        <p:strVal val="visible"/>
                                      </p:to>
                                    </p:set>
                                    <p:animEffect transition="in" filter="barn(inVertical)">
                                      <p:cBhvr>
                                        <p:cTn id="38" dur="500"/>
                                        <p:tgtEl>
                                          <p:spTgt spid="4">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4">
                                            <p:txEl>
                                              <p:pRg st="5" end="5"/>
                                            </p:txEl>
                                          </p:spTgt>
                                        </p:tgtEl>
                                        <p:attrNameLst>
                                          <p:attrName>style.visibility</p:attrName>
                                        </p:attrNameLst>
                                      </p:cBhvr>
                                      <p:to>
                                        <p:strVal val="visible"/>
                                      </p:to>
                                    </p:set>
                                    <p:animEffect transition="in" filter="barn(inVertical)">
                                      <p:cBhvr>
                                        <p:cTn id="43" dur="500"/>
                                        <p:tgtEl>
                                          <p:spTgt spid="4">
                                            <p:txEl>
                                              <p:pRg st="5" end="5"/>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4">
                                            <p:txEl>
                                              <p:pRg st="6" end="6"/>
                                            </p:txEl>
                                          </p:spTgt>
                                        </p:tgtEl>
                                        <p:attrNameLst>
                                          <p:attrName>style.visibility</p:attrName>
                                        </p:attrNameLst>
                                      </p:cBhvr>
                                      <p:to>
                                        <p:strVal val="visible"/>
                                      </p:to>
                                    </p:set>
                                    <p:animEffect transition="in" filter="barn(inVertical)">
                                      <p:cBhvr>
                                        <p:cTn id="48" dur="500"/>
                                        <p:tgtEl>
                                          <p:spTgt spid="4">
                                            <p:txEl>
                                              <p:pRg st="6" end="6"/>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31" presetClass="entr" presetSubtype="0" fill="hold" grpId="0" nodeType="clickEffect">
                                  <p:stCondLst>
                                    <p:cond delay="0"/>
                                  </p:stCondLst>
                                  <p:childTnLst>
                                    <p:set>
                                      <p:cBhvr>
                                        <p:cTn id="52" dur="1" fill="hold">
                                          <p:stCondLst>
                                            <p:cond delay="0"/>
                                          </p:stCondLst>
                                        </p:cTn>
                                        <p:tgtEl>
                                          <p:spTgt spid="5">
                                            <p:txEl>
                                              <p:pRg st="0" end="0"/>
                                            </p:txEl>
                                          </p:spTgt>
                                        </p:tgtEl>
                                        <p:attrNameLst>
                                          <p:attrName>style.visibility</p:attrName>
                                        </p:attrNameLst>
                                      </p:cBhvr>
                                      <p:to>
                                        <p:strVal val="visible"/>
                                      </p:to>
                                    </p:set>
                                    <p:anim calcmode="lin" valueType="num">
                                      <p:cBhvr>
                                        <p:cTn id="53"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54"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55"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56" dur="1000"/>
                                        <p:tgtEl>
                                          <p:spTgt spid="5">
                                            <p:txEl>
                                              <p:pRg st="0" end="0"/>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31" presetClass="entr" presetSubtype="0" fill="hold" grpId="0" nodeType="clickEffect">
                                  <p:stCondLst>
                                    <p:cond delay="0"/>
                                  </p:stCondLst>
                                  <p:childTnLst>
                                    <p:set>
                                      <p:cBhvr>
                                        <p:cTn id="60" dur="1" fill="hold">
                                          <p:stCondLst>
                                            <p:cond delay="0"/>
                                          </p:stCondLst>
                                        </p:cTn>
                                        <p:tgtEl>
                                          <p:spTgt spid="8"/>
                                        </p:tgtEl>
                                        <p:attrNameLst>
                                          <p:attrName>style.visibility</p:attrName>
                                        </p:attrNameLst>
                                      </p:cBhvr>
                                      <p:to>
                                        <p:strVal val="visible"/>
                                      </p:to>
                                    </p:set>
                                    <p:anim calcmode="lin" valueType="num">
                                      <p:cBhvr>
                                        <p:cTn id="61" dur="1000" fill="hold"/>
                                        <p:tgtEl>
                                          <p:spTgt spid="8"/>
                                        </p:tgtEl>
                                        <p:attrNameLst>
                                          <p:attrName>ppt_w</p:attrName>
                                        </p:attrNameLst>
                                      </p:cBhvr>
                                      <p:tavLst>
                                        <p:tav tm="0">
                                          <p:val>
                                            <p:fltVal val="0"/>
                                          </p:val>
                                        </p:tav>
                                        <p:tav tm="100000">
                                          <p:val>
                                            <p:strVal val="#ppt_w"/>
                                          </p:val>
                                        </p:tav>
                                      </p:tavLst>
                                    </p:anim>
                                    <p:anim calcmode="lin" valueType="num">
                                      <p:cBhvr>
                                        <p:cTn id="62" dur="1000" fill="hold"/>
                                        <p:tgtEl>
                                          <p:spTgt spid="8"/>
                                        </p:tgtEl>
                                        <p:attrNameLst>
                                          <p:attrName>ppt_h</p:attrName>
                                        </p:attrNameLst>
                                      </p:cBhvr>
                                      <p:tavLst>
                                        <p:tav tm="0">
                                          <p:val>
                                            <p:fltVal val="0"/>
                                          </p:val>
                                        </p:tav>
                                        <p:tav tm="100000">
                                          <p:val>
                                            <p:strVal val="#ppt_h"/>
                                          </p:val>
                                        </p:tav>
                                      </p:tavLst>
                                    </p:anim>
                                    <p:anim calcmode="lin" valueType="num">
                                      <p:cBhvr>
                                        <p:cTn id="63" dur="1000" fill="hold"/>
                                        <p:tgtEl>
                                          <p:spTgt spid="8"/>
                                        </p:tgtEl>
                                        <p:attrNameLst>
                                          <p:attrName>style.rotation</p:attrName>
                                        </p:attrNameLst>
                                      </p:cBhvr>
                                      <p:tavLst>
                                        <p:tav tm="0">
                                          <p:val>
                                            <p:fltVal val="90"/>
                                          </p:val>
                                        </p:tav>
                                        <p:tav tm="100000">
                                          <p:val>
                                            <p:fltVal val="0"/>
                                          </p:val>
                                        </p:tav>
                                      </p:tavLst>
                                    </p:anim>
                                    <p:animEffect transition="in" filter="fade">
                                      <p:cBhvr>
                                        <p:cTn id="64" dur="1000"/>
                                        <p:tgtEl>
                                          <p:spTgt spid="8"/>
                                        </p:tgtEl>
                                      </p:cBhvr>
                                    </p:animEffect>
                                  </p:childTnLst>
                                </p:cTn>
                              </p:par>
                            </p:childTnLst>
                          </p:cTn>
                        </p:par>
                      </p:childTnLst>
                    </p:cTn>
                  </p:par>
                  <p:par>
                    <p:cTn id="65" fill="hold">
                      <p:stCondLst>
                        <p:cond delay="indefinite"/>
                      </p:stCondLst>
                      <p:childTnLst>
                        <p:par>
                          <p:cTn id="66" fill="hold">
                            <p:stCondLst>
                              <p:cond delay="0"/>
                            </p:stCondLst>
                            <p:childTnLst>
                              <p:par>
                                <p:cTn id="67" presetID="31" presetClass="entr" presetSubtype="0" fill="hold" grpId="0" nodeType="clickEffect">
                                  <p:stCondLst>
                                    <p:cond delay="0"/>
                                  </p:stCondLst>
                                  <p:childTnLst>
                                    <p:set>
                                      <p:cBhvr>
                                        <p:cTn id="68" dur="1" fill="hold">
                                          <p:stCondLst>
                                            <p:cond delay="0"/>
                                          </p:stCondLst>
                                        </p:cTn>
                                        <p:tgtEl>
                                          <p:spTgt spid="6">
                                            <p:txEl>
                                              <p:pRg st="0" end="0"/>
                                            </p:txEl>
                                          </p:spTgt>
                                        </p:tgtEl>
                                        <p:attrNameLst>
                                          <p:attrName>style.visibility</p:attrName>
                                        </p:attrNameLst>
                                      </p:cBhvr>
                                      <p:to>
                                        <p:strVal val="visible"/>
                                      </p:to>
                                    </p:set>
                                    <p:anim calcmode="lin" valueType="num">
                                      <p:cBhvr>
                                        <p:cTn id="69"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70" dur="1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71" dur="1000" fill="hold"/>
                                        <p:tgtEl>
                                          <p:spTgt spid="6">
                                            <p:txEl>
                                              <p:pRg st="0" end="0"/>
                                            </p:txEl>
                                          </p:spTgt>
                                        </p:tgtEl>
                                        <p:attrNameLst>
                                          <p:attrName>style.rotation</p:attrName>
                                        </p:attrNameLst>
                                      </p:cBhvr>
                                      <p:tavLst>
                                        <p:tav tm="0">
                                          <p:val>
                                            <p:fltVal val="90"/>
                                          </p:val>
                                        </p:tav>
                                        <p:tav tm="100000">
                                          <p:val>
                                            <p:fltVal val="0"/>
                                          </p:val>
                                        </p:tav>
                                      </p:tavLst>
                                    </p:anim>
                                    <p:animEffect transition="in" filter="fade">
                                      <p:cBhvr>
                                        <p:cTn id="72" dur="1000"/>
                                        <p:tgtEl>
                                          <p:spTgt spid="6">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31" presetClass="entr" presetSubtype="0" fill="hold" grpId="0" nodeType="clickEffect">
                                  <p:stCondLst>
                                    <p:cond delay="0"/>
                                  </p:stCondLst>
                                  <p:childTnLst>
                                    <p:set>
                                      <p:cBhvr>
                                        <p:cTn id="76" dur="1" fill="hold">
                                          <p:stCondLst>
                                            <p:cond delay="0"/>
                                          </p:stCondLst>
                                        </p:cTn>
                                        <p:tgtEl>
                                          <p:spTgt spid="6">
                                            <p:txEl>
                                              <p:pRg st="1" end="1"/>
                                            </p:txEl>
                                          </p:spTgt>
                                        </p:tgtEl>
                                        <p:attrNameLst>
                                          <p:attrName>style.visibility</p:attrName>
                                        </p:attrNameLst>
                                      </p:cBhvr>
                                      <p:to>
                                        <p:strVal val="visible"/>
                                      </p:to>
                                    </p:set>
                                    <p:anim calcmode="lin" valueType="num">
                                      <p:cBhvr>
                                        <p:cTn id="77" dur="1000" fill="hold"/>
                                        <p:tgtEl>
                                          <p:spTgt spid="6">
                                            <p:txEl>
                                              <p:pRg st="1" end="1"/>
                                            </p:txEl>
                                          </p:spTgt>
                                        </p:tgtEl>
                                        <p:attrNameLst>
                                          <p:attrName>ppt_w</p:attrName>
                                        </p:attrNameLst>
                                      </p:cBhvr>
                                      <p:tavLst>
                                        <p:tav tm="0">
                                          <p:val>
                                            <p:fltVal val="0"/>
                                          </p:val>
                                        </p:tav>
                                        <p:tav tm="100000">
                                          <p:val>
                                            <p:strVal val="#ppt_w"/>
                                          </p:val>
                                        </p:tav>
                                      </p:tavLst>
                                    </p:anim>
                                    <p:anim calcmode="lin" valueType="num">
                                      <p:cBhvr>
                                        <p:cTn id="78" dur="1000" fill="hold"/>
                                        <p:tgtEl>
                                          <p:spTgt spid="6">
                                            <p:txEl>
                                              <p:pRg st="1" end="1"/>
                                            </p:txEl>
                                          </p:spTgt>
                                        </p:tgtEl>
                                        <p:attrNameLst>
                                          <p:attrName>ppt_h</p:attrName>
                                        </p:attrNameLst>
                                      </p:cBhvr>
                                      <p:tavLst>
                                        <p:tav tm="0">
                                          <p:val>
                                            <p:fltVal val="0"/>
                                          </p:val>
                                        </p:tav>
                                        <p:tav tm="100000">
                                          <p:val>
                                            <p:strVal val="#ppt_h"/>
                                          </p:val>
                                        </p:tav>
                                      </p:tavLst>
                                    </p:anim>
                                    <p:anim calcmode="lin" valueType="num">
                                      <p:cBhvr>
                                        <p:cTn id="79" dur="1000" fill="hold"/>
                                        <p:tgtEl>
                                          <p:spTgt spid="6">
                                            <p:txEl>
                                              <p:pRg st="1" end="1"/>
                                            </p:txEl>
                                          </p:spTgt>
                                        </p:tgtEl>
                                        <p:attrNameLst>
                                          <p:attrName>style.rotation</p:attrName>
                                        </p:attrNameLst>
                                      </p:cBhvr>
                                      <p:tavLst>
                                        <p:tav tm="0">
                                          <p:val>
                                            <p:fltVal val="90"/>
                                          </p:val>
                                        </p:tav>
                                        <p:tav tm="100000">
                                          <p:val>
                                            <p:fltVal val="0"/>
                                          </p:val>
                                        </p:tav>
                                      </p:tavLst>
                                    </p:anim>
                                    <p:animEffect transition="in" filter="fade">
                                      <p:cBhvr>
                                        <p:cTn id="80" dur="1000"/>
                                        <p:tgtEl>
                                          <p:spTgt spid="6">
                                            <p:txEl>
                                              <p:pRg st="1" end="1"/>
                                            </p:txEl>
                                          </p:spTgt>
                                        </p:tgtEl>
                                      </p:cBhvr>
                                    </p:animEffect>
                                  </p:childTnLst>
                                </p:cTn>
                              </p:par>
                            </p:childTnLst>
                          </p:cTn>
                        </p:par>
                      </p:childTnLst>
                    </p:cTn>
                  </p:par>
                  <p:par>
                    <p:cTn id="81" fill="hold">
                      <p:stCondLst>
                        <p:cond delay="indefinite"/>
                      </p:stCondLst>
                      <p:childTnLst>
                        <p:par>
                          <p:cTn id="82" fill="hold">
                            <p:stCondLst>
                              <p:cond delay="0"/>
                            </p:stCondLst>
                            <p:childTnLst>
                              <p:par>
                                <p:cTn id="83" presetID="31" presetClass="entr" presetSubtype="0" fill="hold" grpId="0" nodeType="clickEffect">
                                  <p:stCondLst>
                                    <p:cond delay="0"/>
                                  </p:stCondLst>
                                  <p:childTnLst>
                                    <p:set>
                                      <p:cBhvr>
                                        <p:cTn id="84" dur="1" fill="hold">
                                          <p:stCondLst>
                                            <p:cond delay="0"/>
                                          </p:stCondLst>
                                        </p:cTn>
                                        <p:tgtEl>
                                          <p:spTgt spid="6">
                                            <p:txEl>
                                              <p:pRg st="2" end="2"/>
                                            </p:txEl>
                                          </p:spTgt>
                                        </p:tgtEl>
                                        <p:attrNameLst>
                                          <p:attrName>style.visibility</p:attrName>
                                        </p:attrNameLst>
                                      </p:cBhvr>
                                      <p:to>
                                        <p:strVal val="visible"/>
                                      </p:to>
                                    </p:set>
                                    <p:anim calcmode="lin" valueType="num">
                                      <p:cBhvr>
                                        <p:cTn id="85" dur="1000" fill="hold"/>
                                        <p:tgtEl>
                                          <p:spTgt spid="6">
                                            <p:txEl>
                                              <p:pRg st="2" end="2"/>
                                            </p:txEl>
                                          </p:spTgt>
                                        </p:tgtEl>
                                        <p:attrNameLst>
                                          <p:attrName>ppt_w</p:attrName>
                                        </p:attrNameLst>
                                      </p:cBhvr>
                                      <p:tavLst>
                                        <p:tav tm="0">
                                          <p:val>
                                            <p:fltVal val="0"/>
                                          </p:val>
                                        </p:tav>
                                        <p:tav tm="100000">
                                          <p:val>
                                            <p:strVal val="#ppt_w"/>
                                          </p:val>
                                        </p:tav>
                                      </p:tavLst>
                                    </p:anim>
                                    <p:anim calcmode="lin" valueType="num">
                                      <p:cBhvr>
                                        <p:cTn id="86" dur="1000" fill="hold"/>
                                        <p:tgtEl>
                                          <p:spTgt spid="6">
                                            <p:txEl>
                                              <p:pRg st="2" end="2"/>
                                            </p:txEl>
                                          </p:spTgt>
                                        </p:tgtEl>
                                        <p:attrNameLst>
                                          <p:attrName>ppt_h</p:attrName>
                                        </p:attrNameLst>
                                      </p:cBhvr>
                                      <p:tavLst>
                                        <p:tav tm="0">
                                          <p:val>
                                            <p:fltVal val="0"/>
                                          </p:val>
                                        </p:tav>
                                        <p:tav tm="100000">
                                          <p:val>
                                            <p:strVal val="#ppt_h"/>
                                          </p:val>
                                        </p:tav>
                                      </p:tavLst>
                                    </p:anim>
                                    <p:anim calcmode="lin" valueType="num">
                                      <p:cBhvr>
                                        <p:cTn id="87" dur="1000" fill="hold"/>
                                        <p:tgtEl>
                                          <p:spTgt spid="6">
                                            <p:txEl>
                                              <p:pRg st="2" end="2"/>
                                            </p:txEl>
                                          </p:spTgt>
                                        </p:tgtEl>
                                        <p:attrNameLst>
                                          <p:attrName>style.rotation</p:attrName>
                                        </p:attrNameLst>
                                      </p:cBhvr>
                                      <p:tavLst>
                                        <p:tav tm="0">
                                          <p:val>
                                            <p:fltVal val="90"/>
                                          </p:val>
                                        </p:tav>
                                        <p:tav tm="100000">
                                          <p:val>
                                            <p:fltVal val="0"/>
                                          </p:val>
                                        </p:tav>
                                      </p:tavLst>
                                    </p:anim>
                                    <p:animEffect transition="in" filter="fade">
                                      <p:cBhvr>
                                        <p:cTn id="88" dur="1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build="p"/>
      <p:bldP spid="6" grpId="0" build="p"/>
      <p:bldP spid="7"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fontScale="90000"/>
          </a:bodyPr>
          <a:lstStyle/>
          <a:p>
            <a:r>
              <a:rPr lang="en-US" b="1" dirty="0"/>
              <a:t>3. Parents’ partnership</a:t>
            </a:r>
            <a:r>
              <a:rPr lang="en-US" dirty="0"/>
              <a:t/>
            </a:r>
            <a:br>
              <a:rPr lang="en-US" dirty="0"/>
            </a:br>
            <a:endParaRPr lang="en-US" dirty="0"/>
          </a:p>
        </p:txBody>
      </p:sp>
      <p:sp>
        <p:nvSpPr>
          <p:cNvPr id="14" name="Text Placeholder 13"/>
          <p:cNvSpPr>
            <a:spLocks noGrp="1"/>
          </p:cNvSpPr>
          <p:nvPr>
            <p:ph type="body" idx="1"/>
          </p:nvPr>
        </p:nvSpPr>
        <p:spPr>
          <a:xfrm>
            <a:off x="-152400" y="1524000"/>
            <a:ext cx="8763000" cy="639762"/>
          </a:xfrm>
        </p:spPr>
        <p:txBody>
          <a:bodyPr>
            <a:noAutofit/>
          </a:bodyPr>
          <a:lstStyle/>
          <a:p>
            <a:pPr lvl="0"/>
            <a:r>
              <a:rPr lang="en-US" sz="2700" b="1" dirty="0"/>
              <a:t>Tri-angle relationship</a:t>
            </a:r>
            <a:r>
              <a:rPr lang="en-US" sz="2700" b="1" dirty="0" smtClean="0"/>
              <a:t>: ( </a:t>
            </a:r>
            <a:r>
              <a:rPr lang="en-US" sz="2700" b="1" dirty="0"/>
              <a:t>children / teachers / parents )</a:t>
            </a:r>
            <a:endParaRPr lang="en-US" sz="2700" dirty="0"/>
          </a:p>
          <a:p>
            <a:r>
              <a:rPr lang="en-US" sz="2700" b="1" dirty="0"/>
              <a:t> </a:t>
            </a:r>
            <a:endParaRPr lang="en-US" sz="2700" dirty="0"/>
          </a:p>
          <a:p>
            <a:endParaRPr lang="en-US" sz="2700" dirty="0"/>
          </a:p>
        </p:txBody>
      </p:sp>
      <p:sp>
        <p:nvSpPr>
          <p:cNvPr id="15" name="Content Placeholder 14"/>
          <p:cNvSpPr>
            <a:spLocks noGrp="1"/>
          </p:cNvSpPr>
          <p:nvPr>
            <p:ph sz="half" idx="2"/>
          </p:nvPr>
        </p:nvSpPr>
        <p:spPr>
          <a:xfrm>
            <a:off x="381001" y="1676400"/>
            <a:ext cx="3810000" cy="4191000"/>
          </a:xfrm>
        </p:spPr>
        <p:txBody>
          <a:bodyPr>
            <a:normAutofit/>
          </a:bodyPr>
          <a:lstStyle/>
          <a:p>
            <a:pPr marL="0" indent="0">
              <a:buNone/>
            </a:pPr>
            <a:r>
              <a:rPr lang="en-US" sz="2300" b="1" dirty="0"/>
              <a:t> </a:t>
            </a:r>
            <a:r>
              <a:rPr lang="en-US" sz="2300" b="1" dirty="0" smtClean="0"/>
              <a:t>     In </a:t>
            </a:r>
            <a:r>
              <a:rPr lang="en-US" sz="2300" b="1" dirty="0"/>
              <a:t>order to carry our beloved children to God’s perspective, we have to use CBF as a powerful vehicle that teachers may be front wheels to direct and parents should be rear wheels to support.</a:t>
            </a:r>
            <a:endParaRPr lang="en-US" sz="2300" dirty="0"/>
          </a:p>
          <a:p>
            <a:pPr marL="0" indent="0">
              <a:buNone/>
            </a:pPr>
            <a:endParaRPr lang="en-US" sz="2300" dirty="0"/>
          </a:p>
        </p:txBody>
      </p:sp>
      <p:sp>
        <p:nvSpPr>
          <p:cNvPr id="16" name="Text Placeholder 15"/>
          <p:cNvSpPr>
            <a:spLocks noGrp="1"/>
          </p:cNvSpPr>
          <p:nvPr>
            <p:ph type="body" sz="quarter" idx="3"/>
          </p:nvPr>
        </p:nvSpPr>
        <p:spPr/>
        <p:txBody>
          <a:bodyPr/>
          <a:lstStyle/>
          <a:p>
            <a:endParaRPr lang="en-US"/>
          </a:p>
        </p:txBody>
      </p:sp>
      <p:graphicFrame>
        <p:nvGraphicFramePr>
          <p:cNvPr id="18" name="Content Placeholder 17"/>
          <p:cNvGraphicFramePr>
            <a:graphicFrameLocks noGrp="1"/>
          </p:cNvGraphicFramePr>
          <p:nvPr>
            <p:ph sz="quarter" idx="4"/>
            <p:extLst>
              <p:ext uri="{D42A27DB-BD31-4B8C-83A1-F6EECF244321}">
                <p14:modId xmlns:p14="http://schemas.microsoft.com/office/powerpoint/2010/main" val="300165581"/>
              </p:ext>
            </p:extLst>
          </p:nvPr>
        </p:nvGraphicFramePr>
        <p:xfrm>
          <a:off x="3505200" y="1752600"/>
          <a:ext cx="5257799"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88450825"/>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wheel(1)">
                                      <p:cBhvr>
                                        <p:cTn id="7" dur="20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wheel(1)">
                                      <p:cBhvr>
                                        <p:cTn id="12" dur="2000"/>
                                        <p:tgtEl>
                                          <p:spTgt spid="1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15">
                                            <p:txEl>
                                              <p:pRg st="0" end="0"/>
                                            </p:txEl>
                                          </p:spTgt>
                                        </p:tgtEl>
                                        <p:attrNameLst>
                                          <p:attrName>style.visibility</p:attrName>
                                        </p:attrNameLst>
                                      </p:cBhvr>
                                      <p:to>
                                        <p:strVal val="visible"/>
                                      </p:to>
                                    </p:set>
                                    <p:animEffect transition="in" filter="wheel(1)">
                                      <p:cBhvr>
                                        <p:cTn id="17" dur="2000"/>
                                        <p:tgtEl>
                                          <p:spTgt spid="1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5"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2000"/>
                                        <p:tgtEl>
                                          <p:spTgt spid="18"/>
                                        </p:tgtEl>
                                      </p:cBhvr>
                                    </p:animEffect>
                                    <p:anim calcmode="lin" valueType="num">
                                      <p:cBhvr>
                                        <p:cTn id="23" dur="2000" fill="hold"/>
                                        <p:tgtEl>
                                          <p:spTgt spid="18"/>
                                        </p:tgtEl>
                                        <p:attrNameLst>
                                          <p:attrName>ppt_w</p:attrName>
                                        </p:attrNameLst>
                                      </p:cBhvr>
                                      <p:tavLst>
                                        <p:tav tm="0" fmla="#ppt_w*sin(2.5*pi*$)">
                                          <p:val>
                                            <p:fltVal val="0"/>
                                          </p:val>
                                        </p:tav>
                                        <p:tav tm="100000">
                                          <p:val>
                                            <p:fltVal val="1"/>
                                          </p:val>
                                        </p:tav>
                                      </p:tavLst>
                                    </p:anim>
                                    <p:anim calcmode="lin" valueType="num">
                                      <p:cBhvr>
                                        <p:cTn id="24" dur="2000" fill="hold"/>
                                        <p:tgtEl>
                                          <p:spTgt spid="1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uild="p"/>
      <p:bldP spid="15" grpId="0" build="p"/>
      <p:bldGraphic spid="18" grpId="0">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990600" y="762000"/>
            <a:ext cx="8077200" cy="3810000"/>
          </a:xfrm>
        </p:spPr>
        <p:txBody>
          <a:bodyPr>
            <a:noAutofit/>
          </a:bodyPr>
          <a:lstStyle/>
          <a:p>
            <a:pPr lvl="0" algn="l"/>
            <a:r>
              <a:rPr lang="en-US" sz="3000" dirty="0"/>
              <a:t/>
            </a:r>
            <a:br>
              <a:rPr lang="en-US" sz="3000" dirty="0"/>
            </a:br>
            <a:r>
              <a:rPr lang="en-US" sz="3000" b="1" dirty="0"/>
              <a:t> </a:t>
            </a:r>
            <a:r>
              <a:rPr lang="en-US" sz="3000" dirty="0"/>
              <a:t/>
            </a:r>
            <a:br>
              <a:rPr lang="en-US" sz="3000" dirty="0"/>
            </a:br>
            <a:r>
              <a:rPr lang="en-US" sz="3000" b="1" dirty="0" smtClean="0"/>
              <a:t>God </a:t>
            </a:r>
            <a:r>
              <a:rPr lang="en-US" sz="3000" b="1" dirty="0"/>
              <a:t>has blessed our UBF ministry so much that CBF came about. So CBF means the outcome of God’s  blessing upon our ministry. This is the reason we have to maintain, develop and pass CBF ministry on to next generation. That’s why, CBF should be a blessing to UBF. </a:t>
            </a:r>
            <a:r>
              <a:rPr lang="en-US" sz="3000" dirty="0"/>
              <a:t/>
            </a:r>
            <a:br>
              <a:rPr lang="en-US" sz="3000" dirty="0"/>
            </a:br>
            <a:endParaRPr lang="en-US" sz="3000" dirty="0"/>
          </a:p>
        </p:txBody>
      </p:sp>
      <p:sp>
        <p:nvSpPr>
          <p:cNvPr id="8" name="Subtitle 7"/>
          <p:cNvSpPr>
            <a:spLocks noGrp="1"/>
          </p:cNvSpPr>
          <p:nvPr>
            <p:ph type="subTitle" idx="1"/>
          </p:nvPr>
        </p:nvSpPr>
        <p:spPr>
          <a:xfrm>
            <a:off x="228600" y="228600"/>
            <a:ext cx="6400800" cy="1473200"/>
          </a:xfrm>
        </p:spPr>
        <p:txBody>
          <a:bodyPr>
            <a:normAutofit/>
          </a:bodyPr>
          <a:lstStyle/>
          <a:p>
            <a:r>
              <a:rPr lang="en-US" sz="3500" b="1" dirty="0" smtClean="0"/>
              <a:t>1. CBF </a:t>
            </a:r>
            <a:r>
              <a:rPr lang="en-US" sz="3500" b="1" dirty="0"/>
              <a:t>came from UBF ministry</a:t>
            </a:r>
            <a:endParaRPr lang="en-US" sz="3500" dirty="0"/>
          </a:p>
        </p:txBody>
      </p:sp>
    </p:spTree>
    <p:extLst>
      <p:ext uri="{BB962C8B-B14F-4D97-AF65-F5344CB8AC3E}">
        <p14:creationId xmlns:p14="http://schemas.microsoft.com/office/powerpoint/2010/main" val="3192638752"/>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52400" y="228600"/>
            <a:ext cx="7772400" cy="1780108"/>
          </a:xfrm>
        </p:spPr>
        <p:txBody>
          <a:bodyPr>
            <a:normAutofit/>
          </a:bodyPr>
          <a:lstStyle/>
          <a:p>
            <a:pPr lvl="0" algn="l"/>
            <a:r>
              <a:rPr lang="en-US" sz="3000" b="1" dirty="0" smtClean="0"/>
              <a:t>2. The </a:t>
            </a:r>
            <a:r>
              <a:rPr lang="en-US" sz="3000" b="1" dirty="0"/>
              <a:t>importance of CBF ministry</a:t>
            </a:r>
            <a:r>
              <a:rPr lang="en-US" sz="3000" dirty="0"/>
              <a:t/>
            </a:r>
            <a:br>
              <a:rPr lang="en-US" sz="3000" dirty="0"/>
            </a:br>
            <a:r>
              <a:rPr lang="en-US" sz="3000" b="1" dirty="0"/>
              <a:t> </a:t>
            </a:r>
            <a:r>
              <a:rPr lang="en-US" sz="3000" dirty="0"/>
              <a:t/>
            </a:r>
            <a:br>
              <a:rPr lang="en-US" sz="3000" dirty="0"/>
            </a:br>
            <a:endParaRPr lang="en-US" sz="3000" dirty="0"/>
          </a:p>
        </p:txBody>
      </p:sp>
      <p:sp>
        <p:nvSpPr>
          <p:cNvPr id="7" name="Subtitle 6"/>
          <p:cNvSpPr>
            <a:spLocks noGrp="1"/>
          </p:cNvSpPr>
          <p:nvPr>
            <p:ph type="subTitle" idx="1"/>
          </p:nvPr>
        </p:nvSpPr>
        <p:spPr>
          <a:xfrm>
            <a:off x="762000" y="1143000"/>
            <a:ext cx="7696200" cy="4572000"/>
          </a:xfrm>
        </p:spPr>
        <p:txBody>
          <a:bodyPr>
            <a:noAutofit/>
          </a:bodyPr>
          <a:lstStyle/>
          <a:p>
            <a:pPr marL="514350" lvl="0" indent="-514350" algn="l">
              <a:buFont typeface="+mj-lt"/>
              <a:buAutoNum type="arabicPeriod"/>
            </a:pPr>
            <a:r>
              <a:rPr lang="en-US" sz="3000" b="1" dirty="0"/>
              <a:t>Succeeding generation</a:t>
            </a:r>
            <a:endParaRPr lang="en-US" sz="3000" dirty="0"/>
          </a:p>
          <a:p>
            <a:pPr marL="514350" lvl="0" indent="-514350" algn="l">
              <a:buFont typeface="+mj-lt"/>
              <a:buAutoNum type="arabicPeriod"/>
            </a:pPr>
            <a:r>
              <a:rPr lang="en-US" sz="3000" b="1" dirty="0"/>
              <a:t>Education is our future</a:t>
            </a:r>
            <a:endParaRPr lang="en-US" sz="3000" dirty="0"/>
          </a:p>
          <a:p>
            <a:pPr marL="514350" lvl="0" indent="-514350" algn="l">
              <a:buFont typeface="+mj-lt"/>
              <a:buAutoNum type="arabicPeriod"/>
            </a:pPr>
            <a:r>
              <a:rPr lang="en-US" sz="3000" b="1" dirty="0"/>
              <a:t>Spiritual discipline and training in young ages</a:t>
            </a:r>
            <a:endParaRPr lang="en-US" sz="3000" dirty="0"/>
          </a:p>
          <a:p>
            <a:pPr marL="514350" lvl="0" indent="-514350" algn="l">
              <a:buFont typeface="+mj-lt"/>
              <a:buAutoNum type="arabicPeriod"/>
            </a:pPr>
            <a:r>
              <a:rPr lang="en-US" sz="3000" b="1" dirty="0"/>
              <a:t>“4-14 window” movement focuses on global mission</a:t>
            </a:r>
            <a:endParaRPr lang="en-US" sz="3000" dirty="0"/>
          </a:p>
          <a:p>
            <a:pPr marL="514350" lvl="0" indent="-514350" algn="l">
              <a:buFont typeface="+mj-lt"/>
              <a:buAutoNum type="arabicPeriod"/>
            </a:pPr>
            <a:r>
              <a:rPr lang="en-US" sz="3000" b="1" dirty="0"/>
              <a:t>Long term goal and vision</a:t>
            </a:r>
            <a:endParaRPr lang="en-US" sz="3000" dirty="0"/>
          </a:p>
          <a:p>
            <a:pPr algn="l"/>
            <a:r>
              <a:rPr lang="en-US" sz="3000" b="1" dirty="0"/>
              <a:t> </a:t>
            </a:r>
            <a:endParaRPr lang="en-US" sz="3000" dirty="0"/>
          </a:p>
          <a:p>
            <a:pPr marL="514350" indent="-514350" algn="l">
              <a:buFont typeface="+mj-lt"/>
              <a:buAutoNum type="arabicPeriod"/>
            </a:pPr>
            <a:endParaRPr lang="en-US" sz="3000" dirty="0"/>
          </a:p>
        </p:txBody>
      </p:sp>
    </p:spTree>
    <p:extLst>
      <p:ext uri="{BB962C8B-B14F-4D97-AF65-F5344CB8AC3E}">
        <p14:creationId xmlns:p14="http://schemas.microsoft.com/office/powerpoint/2010/main" val="2664940036"/>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xEl>
                                              <p:pRg st="5" end="5"/>
                                            </p:txEl>
                                          </p:spTgt>
                                        </p:tgtEl>
                                        <p:attrNameLst>
                                          <p:attrName>style.visibility</p:attrName>
                                        </p:attrNameLst>
                                      </p:cBhvr>
                                      <p:to>
                                        <p:strVal val="visible"/>
                                      </p:to>
                                    </p:set>
                                    <p:anim calcmode="lin" valueType="num">
                                      <p:cBhvr additive="base">
                                        <p:cTn id="3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pPr lvl="0" algn="l"/>
            <a:r>
              <a:rPr lang="en-US" b="1" dirty="0" smtClean="0"/>
              <a:t>3. How </a:t>
            </a:r>
            <a:r>
              <a:rPr lang="en-US" b="1" dirty="0"/>
              <a:t>to divide them?</a:t>
            </a:r>
            <a:r>
              <a:rPr lang="en-US" dirty="0"/>
              <a:t/>
            </a:r>
            <a:br>
              <a:rPr lang="en-US" dirty="0"/>
            </a:br>
            <a:endParaRPr lang="en-US" dirty="0"/>
          </a:p>
        </p:txBody>
      </p:sp>
      <p:sp>
        <p:nvSpPr>
          <p:cNvPr id="7" name="Text Placeholder 6"/>
          <p:cNvSpPr>
            <a:spLocks noGrp="1"/>
          </p:cNvSpPr>
          <p:nvPr>
            <p:ph type="body" idx="1"/>
          </p:nvPr>
        </p:nvSpPr>
        <p:spPr>
          <a:xfrm>
            <a:off x="2286000" y="5913438"/>
            <a:ext cx="6096000" cy="944562"/>
          </a:xfrm>
        </p:spPr>
        <p:txBody>
          <a:bodyPr>
            <a:normAutofit/>
          </a:bodyPr>
          <a:lstStyle/>
          <a:p>
            <a:pPr lvl="0"/>
            <a:r>
              <a:rPr lang="en-US" b="1" dirty="0" smtClean="0"/>
              <a:t>*Children’s </a:t>
            </a:r>
            <a:r>
              <a:rPr lang="en-US" b="1" dirty="0"/>
              <a:t>education = CBF + HBF + UBF</a:t>
            </a:r>
            <a:endParaRPr lang="en-US" dirty="0"/>
          </a:p>
          <a:p>
            <a:endParaRPr lang="en-US" dirty="0"/>
          </a:p>
        </p:txBody>
      </p:sp>
      <p:sp>
        <p:nvSpPr>
          <p:cNvPr id="8" name="Content Placeholder 7"/>
          <p:cNvSpPr>
            <a:spLocks noGrp="1"/>
          </p:cNvSpPr>
          <p:nvPr>
            <p:ph sz="half" idx="2"/>
          </p:nvPr>
        </p:nvSpPr>
        <p:spPr>
          <a:xfrm>
            <a:off x="533400" y="2209800"/>
            <a:ext cx="3963987" cy="3916363"/>
          </a:xfrm>
        </p:spPr>
        <p:txBody>
          <a:bodyPr>
            <a:noAutofit/>
          </a:bodyPr>
          <a:lstStyle/>
          <a:p>
            <a:r>
              <a:rPr lang="en-US" sz="2500" b="1" dirty="0"/>
              <a:t>1 – 3 yrs……Baby</a:t>
            </a:r>
            <a:endParaRPr lang="en-US" sz="2500" dirty="0"/>
          </a:p>
          <a:p>
            <a:r>
              <a:rPr lang="en-US" sz="2500" b="1" dirty="0"/>
              <a:t>4 – 5 yrs……Pre-school &amp; kindergarten</a:t>
            </a:r>
            <a:endParaRPr lang="en-US" sz="2500" dirty="0"/>
          </a:p>
          <a:p>
            <a:r>
              <a:rPr lang="en-US" sz="2500" b="1" dirty="0"/>
              <a:t>6 – 13 yrs…..Primary school</a:t>
            </a:r>
            <a:endParaRPr lang="en-US" sz="2500" dirty="0"/>
          </a:p>
          <a:p>
            <a:r>
              <a:rPr lang="en-US" sz="2500" b="1" dirty="0"/>
              <a:t>14 –17 yrs….Secondary school</a:t>
            </a:r>
            <a:endParaRPr lang="en-US" sz="2500" dirty="0"/>
          </a:p>
          <a:p>
            <a:r>
              <a:rPr lang="en-US" sz="2500" b="1" dirty="0"/>
              <a:t>18 + yrs…….College</a:t>
            </a:r>
            <a:endParaRPr lang="en-US" sz="2500" dirty="0"/>
          </a:p>
          <a:p>
            <a:endParaRPr lang="en-US" sz="2500" dirty="0"/>
          </a:p>
        </p:txBody>
      </p:sp>
      <p:sp>
        <p:nvSpPr>
          <p:cNvPr id="9" name="Text Placeholder 8"/>
          <p:cNvSpPr>
            <a:spLocks noGrp="1"/>
          </p:cNvSpPr>
          <p:nvPr>
            <p:ph type="body" sz="quarter" idx="3"/>
          </p:nvPr>
        </p:nvSpPr>
        <p:spPr>
          <a:xfrm>
            <a:off x="4572000" y="1828800"/>
            <a:ext cx="3822192" cy="639762"/>
          </a:xfrm>
        </p:spPr>
        <p:txBody>
          <a:bodyPr/>
          <a:lstStyle/>
          <a:p>
            <a:r>
              <a:rPr lang="en-US" b="1" u="sng" dirty="0"/>
              <a:t>Based on ages;</a:t>
            </a:r>
            <a:endParaRPr lang="en-US" u="sng" dirty="0"/>
          </a:p>
          <a:p>
            <a:endParaRPr lang="en-US" dirty="0"/>
          </a:p>
        </p:txBody>
      </p:sp>
      <p:sp>
        <p:nvSpPr>
          <p:cNvPr id="10" name="Content Placeholder 9"/>
          <p:cNvSpPr>
            <a:spLocks noGrp="1"/>
          </p:cNvSpPr>
          <p:nvPr>
            <p:ph sz="quarter" idx="4"/>
          </p:nvPr>
        </p:nvSpPr>
        <p:spPr>
          <a:xfrm>
            <a:off x="4648199" y="2209801"/>
            <a:ext cx="3819017" cy="3810000"/>
          </a:xfrm>
        </p:spPr>
        <p:txBody>
          <a:bodyPr>
            <a:noAutofit/>
          </a:bodyPr>
          <a:lstStyle/>
          <a:p>
            <a:r>
              <a:rPr lang="en-US" sz="2300" b="1" dirty="0"/>
              <a:t>1 --- 13 </a:t>
            </a:r>
            <a:r>
              <a:rPr lang="en-US" sz="2300" b="1" dirty="0" smtClean="0"/>
              <a:t>yr</a:t>
            </a:r>
          </a:p>
          <a:p>
            <a:pPr marL="0" indent="0">
              <a:buNone/>
            </a:pPr>
            <a:r>
              <a:rPr lang="en-US" b="1" dirty="0" smtClean="0"/>
              <a:t>CBF (Children </a:t>
            </a:r>
            <a:r>
              <a:rPr lang="en-US" b="1" dirty="0"/>
              <a:t>Bible Fellowship)</a:t>
            </a:r>
            <a:endParaRPr lang="en-US" dirty="0"/>
          </a:p>
          <a:p>
            <a:r>
              <a:rPr lang="en-US" sz="2300" b="1" dirty="0"/>
              <a:t>14 – 17 </a:t>
            </a:r>
            <a:r>
              <a:rPr lang="en-US" sz="2300" b="1" dirty="0" smtClean="0"/>
              <a:t>yrs</a:t>
            </a:r>
            <a:endParaRPr lang="en-US" sz="2300" b="1" dirty="0"/>
          </a:p>
          <a:p>
            <a:pPr marL="0" indent="0">
              <a:buNone/>
            </a:pPr>
            <a:r>
              <a:rPr lang="en-US" sz="1800" b="1" dirty="0" smtClean="0"/>
              <a:t>HBF(High-school </a:t>
            </a:r>
            <a:r>
              <a:rPr lang="en-US" sz="1800" b="1" dirty="0"/>
              <a:t>Bible Fellowship)</a:t>
            </a:r>
            <a:endParaRPr lang="en-US" sz="1800" dirty="0"/>
          </a:p>
          <a:p>
            <a:r>
              <a:rPr lang="en-US" sz="2300" b="1" dirty="0"/>
              <a:t>18 + </a:t>
            </a:r>
            <a:r>
              <a:rPr lang="en-US" sz="2300" b="1" dirty="0" smtClean="0"/>
              <a:t>yrs</a:t>
            </a:r>
          </a:p>
          <a:p>
            <a:pPr marL="0" indent="0">
              <a:buNone/>
            </a:pPr>
            <a:r>
              <a:rPr lang="en-US" sz="1800" b="1" dirty="0" smtClean="0"/>
              <a:t>UBF(University </a:t>
            </a:r>
            <a:r>
              <a:rPr lang="en-US" sz="1800" b="1" dirty="0"/>
              <a:t>Bible Fellowship</a:t>
            </a:r>
            <a:r>
              <a:rPr lang="en-US" sz="1800" b="1" dirty="0" smtClean="0"/>
              <a:t>)</a:t>
            </a:r>
            <a:endParaRPr lang="en-US" sz="1800" dirty="0"/>
          </a:p>
          <a:p>
            <a:endParaRPr lang="en-US" sz="2300" dirty="0"/>
          </a:p>
        </p:txBody>
      </p:sp>
    </p:spTree>
    <p:extLst>
      <p:ext uri="{BB962C8B-B14F-4D97-AF65-F5344CB8AC3E}">
        <p14:creationId xmlns:p14="http://schemas.microsoft.com/office/powerpoint/2010/main" val="852240590"/>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9">
                                            <p:txEl>
                                              <p:pRg st="0" end="0"/>
                                            </p:txEl>
                                          </p:spTgt>
                                        </p:tgtEl>
                                        <p:attrNameLst>
                                          <p:attrName>style.visibility</p:attrName>
                                        </p:attrNameLst>
                                      </p:cBhvr>
                                      <p:to>
                                        <p:strVal val="visible"/>
                                      </p:to>
                                    </p:set>
                                    <p:animEffect transition="in" filter="fade">
                                      <p:cBhvr>
                                        <p:cTn id="27" dur="1000"/>
                                        <p:tgtEl>
                                          <p:spTgt spid="9">
                                            <p:txEl>
                                              <p:pRg st="0" end="0"/>
                                            </p:txEl>
                                          </p:spTgt>
                                        </p:tgtEl>
                                      </p:cBhvr>
                                    </p:animEffect>
                                    <p:anim calcmode="lin" valueType="num">
                                      <p:cBhvr>
                                        <p:cTn id="2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2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8" grpId="0" build="p"/>
      <p:bldP spid="9" grpId="0" build="p"/>
      <p:bldP spid="10"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There are 7 divisions</a:t>
            </a:r>
            <a:endParaRPr lang="en-US" dirty="0"/>
          </a:p>
        </p:txBody>
      </p:sp>
      <p:sp>
        <p:nvSpPr>
          <p:cNvPr id="3" name="Text Placeholder 2"/>
          <p:cNvSpPr>
            <a:spLocks noGrp="1"/>
          </p:cNvSpPr>
          <p:nvPr>
            <p:ph type="body" idx="1"/>
          </p:nvPr>
        </p:nvSpPr>
        <p:spPr/>
        <p:txBody>
          <a:bodyPr/>
          <a:lstStyle/>
          <a:p>
            <a:endParaRPr lang="en-US" b="1" dirty="0"/>
          </a:p>
        </p:txBody>
      </p:sp>
      <p:sp>
        <p:nvSpPr>
          <p:cNvPr id="4" name="Content Placeholder 3"/>
          <p:cNvSpPr>
            <a:spLocks noGrp="1"/>
          </p:cNvSpPr>
          <p:nvPr>
            <p:ph sz="half" idx="2"/>
          </p:nvPr>
        </p:nvSpPr>
        <p:spPr>
          <a:xfrm>
            <a:off x="677332" y="2667000"/>
            <a:ext cx="7780868" cy="3459163"/>
          </a:xfrm>
        </p:spPr>
        <p:txBody>
          <a:bodyPr>
            <a:normAutofit/>
          </a:bodyPr>
          <a:lstStyle/>
          <a:p>
            <a:r>
              <a:rPr lang="en-US" sz="2400" dirty="0" smtClean="0"/>
              <a:t>Baby Bible Fellowship(</a:t>
            </a:r>
            <a:r>
              <a:rPr lang="en-US" sz="2400" b="1" dirty="0" smtClean="0"/>
              <a:t>BBF</a:t>
            </a:r>
            <a:r>
              <a:rPr lang="en-US" sz="2400" dirty="0" smtClean="0"/>
              <a:t>): ages 1 – 6 years old</a:t>
            </a:r>
          </a:p>
          <a:p>
            <a:r>
              <a:rPr lang="en-US" sz="2400" dirty="0" smtClean="0"/>
              <a:t>Pre-school Bible Fellowship(</a:t>
            </a:r>
            <a:r>
              <a:rPr lang="en-US" sz="2400" b="1" dirty="0" smtClean="0"/>
              <a:t>PBF</a:t>
            </a:r>
            <a:r>
              <a:rPr lang="en-US" sz="2400" dirty="0" smtClean="0"/>
              <a:t>): age 1 ---6 years old</a:t>
            </a:r>
          </a:p>
          <a:p>
            <a:r>
              <a:rPr lang="en-US" sz="2400" dirty="0" smtClean="0"/>
              <a:t>Elementary-school Bible fellowship</a:t>
            </a:r>
            <a:r>
              <a:rPr lang="en-US" sz="2400" dirty="0" smtClean="0">
                <a:sym typeface="Wingdings" panose="05000000000000000000" pitchFamily="2" charset="2"/>
              </a:rPr>
              <a:t>(</a:t>
            </a:r>
            <a:r>
              <a:rPr lang="en-US" sz="2400" b="1" dirty="0" smtClean="0">
                <a:sym typeface="Wingdings" panose="05000000000000000000" pitchFamily="2" charset="2"/>
              </a:rPr>
              <a:t>EBF</a:t>
            </a:r>
            <a:r>
              <a:rPr lang="en-US" sz="2400" dirty="0" smtClean="0">
                <a:sym typeface="Wingdings" panose="05000000000000000000" pitchFamily="2" charset="2"/>
              </a:rPr>
              <a:t>): age 6 – 12 year</a:t>
            </a:r>
            <a:endParaRPr lang="en-US" sz="2400" dirty="0"/>
          </a:p>
        </p:txBody>
      </p:sp>
      <p:sp>
        <p:nvSpPr>
          <p:cNvPr id="5" name="Text Placeholder 4"/>
          <p:cNvSpPr>
            <a:spLocks noGrp="1"/>
          </p:cNvSpPr>
          <p:nvPr>
            <p:ph type="body" sz="quarter" idx="3"/>
          </p:nvPr>
        </p:nvSpPr>
        <p:spPr/>
        <p:txBody>
          <a:bodyPr/>
          <a:lstStyle/>
          <a:p>
            <a:endParaRPr lang="en-US"/>
          </a:p>
        </p:txBody>
      </p:sp>
      <p:sp>
        <p:nvSpPr>
          <p:cNvPr id="6" name="Content Placeholder 5"/>
          <p:cNvSpPr>
            <a:spLocks noGrp="1"/>
          </p:cNvSpPr>
          <p:nvPr>
            <p:ph sz="quarter" idx="4"/>
          </p:nvPr>
        </p:nvSpPr>
        <p:spPr>
          <a:xfrm>
            <a:off x="685800" y="2667000"/>
            <a:ext cx="7848600" cy="3840163"/>
          </a:xfrm>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r>
              <a:rPr lang="en-US" sz="2400" dirty="0" smtClean="0"/>
              <a:t>Middle-school Bible Fellowship(</a:t>
            </a:r>
            <a:r>
              <a:rPr lang="en-US" sz="2400" b="1" dirty="0" smtClean="0"/>
              <a:t>MBF</a:t>
            </a:r>
            <a:r>
              <a:rPr lang="en-US" sz="2400" dirty="0" smtClean="0"/>
              <a:t>): 13 --- 15 years old</a:t>
            </a:r>
          </a:p>
          <a:p>
            <a:r>
              <a:rPr lang="en-US" sz="2400" dirty="0" smtClean="0"/>
              <a:t>Children Bible Fellowship(</a:t>
            </a:r>
            <a:r>
              <a:rPr lang="en-US" sz="2400" b="1" dirty="0" smtClean="0"/>
              <a:t>CBF</a:t>
            </a:r>
            <a:r>
              <a:rPr lang="en-US" sz="2400" dirty="0" smtClean="0"/>
              <a:t>): 1 --- 14 years old</a:t>
            </a:r>
          </a:p>
          <a:p>
            <a:r>
              <a:rPr lang="en-US" sz="2400" dirty="0" smtClean="0"/>
              <a:t>Junior-high Bible Fellowship(</a:t>
            </a:r>
            <a:r>
              <a:rPr lang="en-US" sz="2400" b="1" dirty="0" smtClean="0"/>
              <a:t>JBF</a:t>
            </a:r>
            <a:r>
              <a:rPr lang="en-US" sz="2400" dirty="0" smtClean="0"/>
              <a:t>): 12 --- 14 years old</a:t>
            </a:r>
          </a:p>
          <a:p>
            <a:r>
              <a:rPr lang="en-US" sz="2400" dirty="0" smtClean="0"/>
              <a:t>High-school Bible Fellowship(</a:t>
            </a:r>
            <a:r>
              <a:rPr lang="en-US" sz="2400" b="1" dirty="0" smtClean="0"/>
              <a:t>HBF</a:t>
            </a:r>
            <a:r>
              <a:rPr lang="en-US" sz="2400" dirty="0" smtClean="0"/>
              <a:t>): 15 --- 18 years old</a:t>
            </a:r>
            <a:endParaRPr lang="en-US" sz="2400" dirty="0"/>
          </a:p>
        </p:txBody>
      </p:sp>
    </p:spTree>
    <p:extLst>
      <p:ext uri="{BB962C8B-B14F-4D97-AF65-F5344CB8AC3E}">
        <p14:creationId xmlns:p14="http://schemas.microsoft.com/office/powerpoint/2010/main" val="1421491556"/>
      </p:ext>
    </p:extLst>
  </p:cSld>
  <p:clrMapOvr>
    <a:masterClrMapping/>
  </p:clrMapOvr>
  <p:transition spd="slow">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half" idx="2"/>
          </p:nvPr>
        </p:nvSpPr>
        <p:spPr>
          <a:xfrm>
            <a:off x="533400" y="1066800"/>
            <a:ext cx="3352800" cy="1905001"/>
          </a:xfrm>
        </p:spPr>
        <p:txBody>
          <a:bodyPr>
            <a:noAutofit/>
          </a:bodyPr>
          <a:lstStyle/>
          <a:p>
            <a:r>
              <a:rPr lang="en-US" sz="2000" b="1" dirty="0"/>
              <a:t>1 ----- 13 yrs……………. </a:t>
            </a:r>
            <a:r>
              <a:rPr lang="en-US" sz="2000" b="1" dirty="0" smtClean="0"/>
              <a:t>85 </a:t>
            </a:r>
            <a:r>
              <a:rPr lang="en-US" sz="2000" b="1" dirty="0"/>
              <a:t>%</a:t>
            </a:r>
            <a:endParaRPr lang="en-US" sz="2000" dirty="0"/>
          </a:p>
          <a:p>
            <a:r>
              <a:rPr lang="en-US" sz="2000" b="1" dirty="0"/>
              <a:t>14 --- 17 yrs…………….  </a:t>
            </a:r>
            <a:r>
              <a:rPr lang="en-US" sz="2000" b="1" dirty="0" smtClean="0"/>
              <a:t>10 %</a:t>
            </a:r>
            <a:endParaRPr lang="en-US" sz="2000" dirty="0"/>
          </a:p>
          <a:p>
            <a:r>
              <a:rPr lang="en-US" sz="2000" b="1" dirty="0"/>
              <a:t>18  +  yrs………………..   </a:t>
            </a:r>
            <a:r>
              <a:rPr lang="en-US" sz="2000" b="1" dirty="0" smtClean="0"/>
              <a:t>5 </a:t>
            </a:r>
            <a:r>
              <a:rPr lang="en-US" sz="2000" b="1" dirty="0"/>
              <a:t>%</a:t>
            </a:r>
            <a:endParaRPr lang="en-US" sz="2000" dirty="0"/>
          </a:p>
          <a:p>
            <a:endParaRPr lang="en-US" sz="2000" dirty="0"/>
          </a:p>
        </p:txBody>
      </p:sp>
      <p:sp>
        <p:nvSpPr>
          <p:cNvPr id="7" name="Title 6"/>
          <p:cNvSpPr>
            <a:spLocks noGrp="1"/>
          </p:cNvSpPr>
          <p:nvPr>
            <p:ph type="title"/>
          </p:nvPr>
        </p:nvSpPr>
        <p:spPr>
          <a:xfrm>
            <a:off x="0" y="228600"/>
            <a:ext cx="8686800" cy="1252728"/>
          </a:xfrm>
        </p:spPr>
        <p:txBody>
          <a:bodyPr/>
          <a:lstStyle/>
          <a:p>
            <a:r>
              <a:rPr lang="en-US" b="1" dirty="0"/>
              <a:t>Based on maturity progress</a:t>
            </a:r>
            <a:r>
              <a:rPr lang="en-US" b="1" dirty="0" smtClean="0"/>
              <a:t>;</a:t>
            </a:r>
            <a:r>
              <a:rPr lang="en-US" dirty="0"/>
              <a:t/>
            </a:r>
            <a:br>
              <a:rPr lang="en-US" dirty="0"/>
            </a:br>
            <a:r>
              <a:rPr lang="en-US" dirty="0" smtClean="0"/>
              <a:t>                             </a:t>
            </a:r>
            <a:endParaRPr lang="en-US" dirty="0"/>
          </a:p>
        </p:txBody>
      </p:sp>
      <p:graphicFrame>
        <p:nvGraphicFramePr>
          <p:cNvPr id="15" name="Content Placeholder 14"/>
          <p:cNvGraphicFramePr>
            <a:graphicFrameLocks noGrp="1"/>
          </p:cNvGraphicFramePr>
          <p:nvPr>
            <p:ph idx="1"/>
            <p:extLst>
              <p:ext uri="{D42A27DB-BD31-4B8C-83A1-F6EECF244321}">
                <p14:modId xmlns:p14="http://schemas.microsoft.com/office/powerpoint/2010/main" val="2284164261"/>
              </p:ext>
            </p:extLst>
          </p:nvPr>
        </p:nvGraphicFramePr>
        <p:xfrm>
          <a:off x="4651375" y="1828800"/>
          <a:ext cx="3905250" cy="381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6" name="TextBox 15"/>
          <p:cNvSpPr txBox="1"/>
          <p:nvPr/>
        </p:nvSpPr>
        <p:spPr>
          <a:xfrm>
            <a:off x="381000" y="5410200"/>
            <a:ext cx="5334000" cy="646331"/>
          </a:xfrm>
          <a:prstGeom prst="rect">
            <a:avLst/>
          </a:prstGeom>
          <a:noFill/>
        </p:spPr>
        <p:txBody>
          <a:bodyPr wrap="square" rtlCol="0">
            <a:spAutoFit/>
          </a:bodyPr>
          <a:lstStyle/>
          <a:p>
            <a:r>
              <a:rPr lang="en-US" b="1" dirty="0"/>
              <a:t>Based on these </a:t>
            </a:r>
            <a:r>
              <a:rPr lang="en-US" b="1" dirty="0" smtClean="0"/>
              <a:t>facts:</a:t>
            </a:r>
            <a:r>
              <a:rPr lang="en-US" b="1" dirty="0"/>
              <a:t> </a:t>
            </a:r>
            <a:endParaRPr lang="en-US" dirty="0"/>
          </a:p>
          <a:p>
            <a:r>
              <a:rPr lang="en-US" b="1" dirty="0"/>
              <a:t>CBF ministry  =  Family education  +  CBF education</a:t>
            </a:r>
            <a:endParaRPr lang="en-US" dirty="0"/>
          </a:p>
        </p:txBody>
      </p:sp>
    </p:spTree>
    <p:extLst>
      <p:ext uri="{BB962C8B-B14F-4D97-AF65-F5344CB8AC3E}">
        <p14:creationId xmlns:p14="http://schemas.microsoft.com/office/powerpoint/2010/main" val="4251031182"/>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9">
                                            <p:txEl>
                                              <p:pRg st="0" end="0"/>
                                            </p:txEl>
                                          </p:spTgt>
                                        </p:tgtEl>
                                        <p:attrNameLst>
                                          <p:attrName>style.visibility</p:attrName>
                                        </p:attrNameLst>
                                      </p:cBhvr>
                                      <p:to>
                                        <p:strVal val="visible"/>
                                      </p:to>
                                    </p:set>
                                    <p:anim calcmode="lin" valueType="num">
                                      <p:cBhvr additive="base">
                                        <p:cTn id="14"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9">
                                            <p:txEl>
                                              <p:pRg st="1" end="1"/>
                                            </p:txEl>
                                          </p:spTgt>
                                        </p:tgtEl>
                                        <p:attrNameLst>
                                          <p:attrName>style.visibility</p:attrName>
                                        </p:attrNameLst>
                                      </p:cBhvr>
                                      <p:to>
                                        <p:strVal val="visible"/>
                                      </p:to>
                                    </p:set>
                                    <p:anim calcmode="lin" valueType="num">
                                      <p:cBhvr additive="base">
                                        <p:cTn id="20"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9">
                                            <p:txEl>
                                              <p:pRg st="2" end="2"/>
                                            </p:txEl>
                                          </p:spTgt>
                                        </p:tgtEl>
                                        <p:attrNameLst>
                                          <p:attrName>style.visibility</p:attrName>
                                        </p:attrNameLst>
                                      </p:cBhvr>
                                      <p:to>
                                        <p:strVal val="visible"/>
                                      </p:to>
                                    </p:set>
                                    <p:anim calcmode="lin" valueType="num">
                                      <p:cBhvr additive="base">
                                        <p:cTn id="26"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circle(in)">
                                      <p:cBhvr>
                                        <p:cTn id="32" dur="20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1000"/>
                                        <p:tgtEl>
                                          <p:spTgt spid="16"/>
                                        </p:tgtEl>
                                      </p:cBhvr>
                                    </p:animEffect>
                                    <p:anim calcmode="lin" valueType="num">
                                      <p:cBhvr>
                                        <p:cTn id="38" dur="1000" fill="hold"/>
                                        <p:tgtEl>
                                          <p:spTgt spid="16"/>
                                        </p:tgtEl>
                                        <p:attrNameLst>
                                          <p:attrName>ppt_x</p:attrName>
                                        </p:attrNameLst>
                                      </p:cBhvr>
                                      <p:tavLst>
                                        <p:tav tm="0">
                                          <p:val>
                                            <p:strVal val="#ppt_x"/>
                                          </p:val>
                                        </p:tav>
                                        <p:tav tm="100000">
                                          <p:val>
                                            <p:strVal val="#ppt_x"/>
                                          </p:val>
                                        </p:tav>
                                      </p:tavLst>
                                    </p:anim>
                                    <p:anim calcmode="lin" valueType="num">
                                      <p:cBhvr>
                                        <p:cTn id="3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7" grpId="0"/>
      <p:bldGraphic spid="15" grpId="0">
        <p:bldAsOne/>
      </p:bldGraphic>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81000" y="152400"/>
            <a:ext cx="8229600" cy="2252472"/>
          </a:xfrm>
        </p:spPr>
        <p:txBody>
          <a:bodyPr>
            <a:noAutofit/>
          </a:bodyPr>
          <a:lstStyle/>
          <a:p>
            <a:pPr algn="l"/>
            <a:r>
              <a:rPr lang="en-US" sz="3000" b="1" dirty="0"/>
              <a:t>4. The purpose of CBF </a:t>
            </a:r>
            <a:r>
              <a:rPr lang="en-US" sz="3000" b="1" dirty="0" smtClean="0"/>
              <a:t>ministry</a:t>
            </a:r>
            <a:r>
              <a:rPr lang="en-US" sz="1800" b="1" dirty="0"/>
              <a:t> </a:t>
            </a:r>
            <a:r>
              <a:rPr lang="en-US" sz="1800" b="1" dirty="0" smtClean="0"/>
              <a:t/>
            </a:r>
            <a:br>
              <a:rPr lang="en-US" sz="1800" b="1" dirty="0" smtClean="0"/>
            </a:br>
            <a:r>
              <a:rPr lang="en-US" sz="1800" dirty="0" smtClean="0"/>
              <a:t>	</a:t>
            </a:r>
            <a:r>
              <a:rPr lang="en-US" sz="2200" b="1" dirty="0" smtClean="0"/>
              <a:t>Luke </a:t>
            </a:r>
            <a:r>
              <a:rPr lang="en-US" sz="2200" b="1" dirty="0"/>
              <a:t>2:52 ---“And Jesus grew in wisdom and stature, and in favor with God and men.”   </a:t>
            </a:r>
            <a:br>
              <a:rPr lang="en-US" sz="2200" b="1" dirty="0"/>
            </a:br>
            <a:endParaRPr lang="en-US" sz="2200" b="1" dirty="0"/>
          </a:p>
        </p:txBody>
      </p:sp>
      <p:sp>
        <p:nvSpPr>
          <p:cNvPr id="7" name="Text Placeholder 6"/>
          <p:cNvSpPr>
            <a:spLocks noGrp="1"/>
          </p:cNvSpPr>
          <p:nvPr>
            <p:ph type="body" idx="1"/>
          </p:nvPr>
        </p:nvSpPr>
        <p:spPr>
          <a:xfrm>
            <a:off x="609600" y="2057400"/>
            <a:ext cx="3822192" cy="1020762"/>
          </a:xfrm>
        </p:spPr>
        <p:txBody>
          <a:bodyPr>
            <a:noAutofit/>
          </a:bodyPr>
          <a:lstStyle/>
          <a:p>
            <a:pPr marL="342900" lvl="0" indent="-342900" algn="l">
              <a:buFont typeface="+mj-lt"/>
              <a:buAutoNum type="arabicPeriod"/>
            </a:pPr>
            <a:r>
              <a:rPr lang="en-US" sz="1800" b="1" dirty="0"/>
              <a:t>In favor with God</a:t>
            </a:r>
            <a:endParaRPr lang="en-US" sz="1800" dirty="0"/>
          </a:p>
          <a:p>
            <a:pPr marL="342900" lvl="0" indent="-342900" algn="l">
              <a:buFont typeface="+mj-lt"/>
              <a:buAutoNum type="arabicPeriod"/>
            </a:pPr>
            <a:r>
              <a:rPr lang="en-US" sz="1800" b="1" dirty="0"/>
              <a:t>In favor with men at the same time</a:t>
            </a:r>
            <a:endParaRPr lang="en-US" sz="1800" dirty="0"/>
          </a:p>
          <a:p>
            <a:pPr algn="l"/>
            <a:endParaRPr lang="en-US" sz="1800" dirty="0"/>
          </a:p>
        </p:txBody>
      </p:sp>
      <p:sp>
        <p:nvSpPr>
          <p:cNvPr id="8" name="Content Placeholder 7"/>
          <p:cNvSpPr>
            <a:spLocks noGrp="1"/>
          </p:cNvSpPr>
          <p:nvPr>
            <p:ph sz="half" idx="2"/>
          </p:nvPr>
        </p:nvSpPr>
        <p:spPr>
          <a:xfrm>
            <a:off x="677333" y="3429001"/>
            <a:ext cx="3285068" cy="2286000"/>
          </a:xfrm>
        </p:spPr>
        <p:txBody>
          <a:bodyPr/>
          <a:lstStyle/>
          <a:p>
            <a:pPr marL="0" indent="0">
              <a:buNone/>
            </a:pPr>
            <a:r>
              <a:rPr lang="en-US" b="1" dirty="0" smtClean="0"/>
              <a:t>When children “grow” (by spiritual education)</a:t>
            </a:r>
            <a:endParaRPr lang="en-US" dirty="0" smtClean="0"/>
          </a:p>
          <a:p>
            <a:endParaRPr lang="en-US" dirty="0"/>
          </a:p>
        </p:txBody>
      </p:sp>
      <p:sp>
        <p:nvSpPr>
          <p:cNvPr id="9" name="Text Placeholder 8"/>
          <p:cNvSpPr>
            <a:spLocks noGrp="1"/>
          </p:cNvSpPr>
          <p:nvPr>
            <p:ph type="body" sz="quarter" idx="3"/>
          </p:nvPr>
        </p:nvSpPr>
        <p:spPr>
          <a:xfrm>
            <a:off x="4648200" y="3124200"/>
            <a:ext cx="3822192" cy="639762"/>
          </a:xfrm>
        </p:spPr>
        <p:txBody>
          <a:bodyPr/>
          <a:lstStyle/>
          <a:p>
            <a:pPr lvl="0"/>
            <a:r>
              <a:rPr lang="en-US" b="1" dirty="0"/>
              <a:t>With what?</a:t>
            </a:r>
            <a:endParaRPr lang="en-US" dirty="0"/>
          </a:p>
          <a:p>
            <a:endParaRPr lang="en-US" dirty="0"/>
          </a:p>
        </p:txBody>
      </p:sp>
      <p:sp>
        <p:nvSpPr>
          <p:cNvPr id="10" name="Content Placeholder 9"/>
          <p:cNvSpPr>
            <a:spLocks noGrp="1"/>
          </p:cNvSpPr>
          <p:nvPr>
            <p:ph sz="quarter" idx="4"/>
          </p:nvPr>
        </p:nvSpPr>
        <p:spPr/>
        <p:txBody>
          <a:bodyPr/>
          <a:lstStyle/>
          <a:p>
            <a:pPr lvl="0"/>
            <a:r>
              <a:rPr lang="en-US" b="1" dirty="0" smtClean="0"/>
              <a:t>In </a:t>
            </a:r>
            <a:r>
              <a:rPr lang="en-US" b="1" dirty="0"/>
              <a:t>wisdom (words of God)</a:t>
            </a:r>
            <a:endParaRPr lang="en-US" dirty="0"/>
          </a:p>
          <a:p>
            <a:pPr lvl="0"/>
            <a:r>
              <a:rPr lang="en-US" b="1" dirty="0"/>
              <a:t>In stature (flexible container of mind and heart)</a:t>
            </a:r>
            <a:endParaRPr lang="en-US" dirty="0"/>
          </a:p>
          <a:p>
            <a:endParaRPr lang="en-US" dirty="0"/>
          </a:p>
        </p:txBody>
      </p:sp>
      <p:sp>
        <p:nvSpPr>
          <p:cNvPr id="11" name="TextBox 10"/>
          <p:cNvSpPr txBox="1"/>
          <p:nvPr/>
        </p:nvSpPr>
        <p:spPr>
          <a:xfrm>
            <a:off x="228600" y="3015503"/>
            <a:ext cx="3124200" cy="461665"/>
          </a:xfrm>
          <a:prstGeom prst="rect">
            <a:avLst/>
          </a:prstGeom>
          <a:noFill/>
        </p:spPr>
        <p:txBody>
          <a:bodyPr wrap="square" rtlCol="0">
            <a:spAutoFit/>
          </a:bodyPr>
          <a:lstStyle/>
          <a:p>
            <a:pPr lvl="0" algn="ctr"/>
            <a:r>
              <a:rPr lang="en-US" sz="2400" b="1" dirty="0" smtClean="0">
                <a:solidFill>
                  <a:schemeClr val="tx2"/>
                </a:solidFill>
              </a:rPr>
              <a:t>How</a:t>
            </a:r>
            <a:r>
              <a:rPr lang="en-US" b="1" dirty="0" smtClean="0">
                <a:solidFill>
                  <a:schemeClr val="tx2"/>
                </a:solidFill>
              </a:rPr>
              <a:t>?</a:t>
            </a:r>
            <a:endParaRPr lang="en-US" dirty="0">
              <a:solidFill>
                <a:schemeClr val="tx2"/>
              </a:solidFill>
            </a:endParaRPr>
          </a:p>
        </p:txBody>
      </p:sp>
      <p:sp>
        <p:nvSpPr>
          <p:cNvPr id="12" name="TextBox 11"/>
          <p:cNvSpPr txBox="1"/>
          <p:nvPr/>
        </p:nvSpPr>
        <p:spPr>
          <a:xfrm>
            <a:off x="1981200" y="5486400"/>
            <a:ext cx="5181600" cy="923330"/>
          </a:xfrm>
          <a:prstGeom prst="rect">
            <a:avLst/>
          </a:prstGeom>
          <a:noFill/>
        </p:spPr>
        <p:txBody>
          <a:bodyPr wrap="square" rtlCol="0">
            <a:spAutoFit/>
          </a:bodyPr>
          <a:lstStyle/>
          <a:p>
            <a:pPr lvl="0"/>
            <a:r>
              <a:rPr lang="en-US" b="1" dirty="0">
                <a:solidFill>
                  <a:schemeClr val="tx2"/>
                </a:solidFill>
              </a:rPr>
              <a:t>Therefore, “CBF is the Jesus’ school” that help children to grow in Jesus.</a:t>
            </a:r>
            <a:endParaRPr lang="en-US" dirty="0">
              <a:solidFill>
                <a:schemeClr val="tx2"/>
              </a:solidFill>
            </a:endParaRPr>
          </a:p>
          <a:p>
            <a:endParaRPr lang="en-US" dirty="0"/>
          </a:p>
        </p:txBody>
      </p:sp>
    </p:spTree>
    <p:extLst>
      <p:ext uri="{BB962C8B-B14F-4D97-AF65-F5344CB8AC3E}">
        <p14:creationId xmlns:p14="http://schemas.microsoft.com/office/powerpoint/2010/main" val="1833000159"/>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1000"/>
                                        <p:tgtEl>
                                          <p:spTgt spid="11"/>
                                        </p:tgtEl>
                                      </p:cBhvr>
                                    </p:animEffect>
                                    <p:anim calcmode="lin" valueType="num">
                                      <p:cBhvr>
                                        <p:cTn id="16" dur="1000" fill="hold"/>
                                        <p:tgtEl>
                                          <p:spTgt spid="11"/>
                                        </p:tgtEl>
                                        <p:attrNameLst>
                                          <p:attrName>ppt_x</p:attrName>
                                        </p:attrNameLst>
                                      </p:cBhvr>
                                      <p:tavLst>
                                        <p:tav tm="0">
                                          <p:val>
                                            <p:strVal val="#ppt_x"/>
                                          </p:val>
                                        </p:tav>
                                        <p:tav tm="100000">
                                          <p:val>
                                            <p:strVal val="#ppt_x"/>
                                          </p:val>
                                        </p:tav>
                                      </p:tavLst>
                                    </p:anim>
                                    <p:anim calcmode="lin" valueType="num">
                                      <p:cBhvr>
                                        <p:cTn id="1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animEffect transition="in" filter="fade">
                                      <p:cBhvr>
                                        <p:cTn id="22" dur="1000"/>
                                        <p:tgtEl>
                                          <p:spTgt spid="8">
                                            <p:txEl>
                                              <p:pRg st="0" end="0"/>
                                            </p:txEl>
                                          </p:spTgt>
                                        </p:tgtEl>
                                      </p:cBhvr>
                                    </p:animEffect>
                                    <p:anim calcmode="lin" valueType="num">
                                      <p:cBhvr>
                                        <p:cTn id="23"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24"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9">
                                            <p:txEl>
                                              <p:pRg st="0" end="0"/>
                                            </p:txEl>
                                          </p:spTgt>
                                        </p:tgtEl>
                                        <p:attrNameLst>
                                          <p:attrName>style.visibility</p:attrName>
                                        </p:attrNameLst>
                                      </p:cBhvr>
                                      <p:to>
                                        <p:strVal val="visible"/>
                                      </p:to>
                                    </p:set>
                                    <p:animEffect transition="in" filter="circle(in)">
                                      <p:cBhvr>
                                        <p:cTn id="29" dur="2000"/>
                                        <p:tgtEl>
                                          <p:spTgt spid="9">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10">
                                            <p:txEl>
                                              <p:pRg st="0" end="0"/>
                                            </p:txEl>
                                          </p:spTgt>
                                        </p:tgtEl>
                                        <p:attrNameLst>
                                          <p:attrName>style.visibility</p:attrName>
                                        </p:attrNameLst>
                                      </p:cBhvr>
                                      <p:to>
                                        <p:strVal val="visible"/>
                                      </p:to>
                                    </p:set>
                                    <p:animEffect transition="in" filter="circle(in)">
                                      <p:cBhvr>
                                        <p:cTn id="34" dur="2000"/>
                                        <p:tgtEl>
                                          <p:spTgt spid="10">
                                            <p:txEl>
                                              <p:pRg st="0" end="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grpId="0" nodeType="clickEffect">
                                  <p:stCondLst>
                                    <p:cond delay="0"/>
                                  </p:stCondLst>
                                  <p:childTnLst>
                                    <p:set>
                                      <p:cBhvr>
                                        <p:cTn id="38" dur="1" fill="hold">
                                          <p:stCondLst>
                                            <p:cond delay="0"/>
                                          </p:stCondLst>
                                        </p:cTn>
                                        <p:tgtEl>
                                          <p:spTgt spid="10">
                                            <p:txEl>
                                              <p:pRg st="1" end="1"/>
                                            </p:txEl>
                                          </p:spTgt>
                                        </p:tgtEl>
                                        <p:attrNameLst>
                                          <p:attrName>style.visibility</p:attrName>
                                        </p:attrNameLst>
                                      </p:cBhvr>
                                      <p:to>
                                        <p:strVal val="visible"/>
                                      </p:to>
                                    </p:set>
                                    <p:animEffect transition="in" filter="circle(in)">
                                      <p:cBhvr>
                                        <p:cTn id="39" dur="2000"/>
                                        <p:tgtEl>
                                          <p:spTgt spid="10">
                                            <p:txEl>
                                              <p:pRg st="1" end="1"/>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1" presetClass="entr" presetSubtype="1" fill="hold" grpId="0" nodeType="click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wheel(1)">
                                      <p:cBhvr>
                                        <p:cTn id="44"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8" grpId="0" build="p"/>
      <p:bldP spid="9" grpId="0" build="p"/>
      <p:bldP spid="10" grpId="0" build="p"/>
      <p:bldP spid="11"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Autofit/>
          </a:bodyPr>
          <a:lstStyle/>
          <a:p>
            <a:pPr lvl="0"/>
            <a:r>
              <a:rPr lang="en-US" sz="4000" b="1" dirty="0" smtClean="0"/>
              <a:t>5. The </a:t>
            </a:r>
            <a:r>
              <a:rPr lang="en-US" sz="4000" b="1" dirty="0"/>
              <a:t>CBF ministry</a:t>
            </a:r>
            <a:r>
              <a:rPr lang="en-US" sz="4000" dirty="0"/>
              <a:t/>
            </a:r>
            <a:br>
              <a:rPr lang="en-US" sz="4000" dirty="0"/>
            </a:br>
            <a:r>
              <a:rPr lang="en-US" sz="4000" b="1" dirty="0"/>
              <a:t> </a:t>
            </a:r>
            <a:r>
              <a:rPr lang="en-US" sz="4000" dirty="0"/>
              <a:t/>
            </a:r>
            <a:br>
              <a:rPr lang="en-US" sz="4000" dirty="0"/>
            </a:br>
            <a:endParaRPr lang="en-US" sz="4000" dirty="0"/>
          </a:p>
        </p:txBody>
      </p:sp>
      <p:sp>
        <p:nvSpPr>
          <p:cNvPr id="8" name="Subtitle 7"/>
          <p:cNvSpPr>
            <a:spLocks noGrp="1"/>
          </p:cNvSpPr>
          <p:nvPr>
            <p:ph type="subTitle" idx="1"/>
          </p:nvPr>
        </p:nvSpPr>
        <p:spPr>
          <a:xfrm>
            <a:off x="1219200" y="2438400"/>
            <a:ext cx="6400800" cy="1473200"/>
          </a:xfrm>
        </p:spPr>
        <p:txBody>
          <a:bodyPr>
            <a:noAutofit/>
          </a:bodyPr>
          <a:lstStyle/>
          <a:p>
            <a:pPr marL="342900" indent="-342900" algn="l">
              <a:buFont typeface="Arial" pitchFamily="34" charset="0"/>
              <a:buChar char="•"/>
            </a:pPr>
            <a:r>
              <a:rPr lang="en-US" sz="3000" b="1" dirty="0"/>
              <a:t>Bible study and Worship </a:t>
            </a:r>
            <a:r>
              <a:rPr lang="en-US" sz="3000" b="1" dirty="0" smtClean="0"/>
              <a:t>service</a:t>
            </a:r>
          </a:p>
          <a:p>
            <a:pPr marL="342900" indent="-342900" algn="l">
              <a:buFont typeface="Arial" pitchFamily="34" charset="0"/>
              <a:buChar char="•"/>
            </a:pPr>
            <a:r>
              <a:rPr lang="en-US" sz="3000" b="1" dirty="0" smtClean="0"/>
              <a:t>Faith </a:t>
            </a:r>
            <a:r>
              <a:rPr lang="en-US" sz="3000" b="1" dirty="0"/>
              <a:t>building </a:t>
            </a:r>
            <a:r>
              <a:rPr lang="en-US" sz="3000" b="1" dirty="0" smtClean="0"/>
              <a:t>programs</a:t>
            </a:r>
          </a:p>
          <a:p>
            <a:pPr marL="342900" indent="-342900" algn="l">
              <a:buFont typeface="Arial" pitchFamily="34" charset="0"/>
              <a:buChar char="•"/>
            </a:pPr>
            <a:r>
              <a:rPr lang="en-US" sz="3000" b="1" dirty="0" smtClean="0"/>
              <a:t>Parents </a:t>
            </a:r>
            <a:r>
              <a:rPr lang="en-US" sz="3000" b="1" dirty="0"/>
              <a:t>partnership</a:t>
            </a:r>
            <a:endParaRPr lang="en-US" sz="3000" dirty="0"/>
          </a:p>
        </p:txBody>
      </p:sp>
    </p:spTree>
    <p:extLst>
      <p:ext uri="{BB962C8B-B14F-4D97-AF65-F5344CB8AC3E}">
        <p14:creationId xmlns:p14="http://schemas.microsoft.com/office/powerpoint/2010/main" val="601940001"/>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 calcmode="lin" valueType="num">
                                      <p:cBhvr additive="base">
                                        <p:cTn id="13"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anim calcmode="lin" valueType="num">
                                      <p:cBhvr additive="base">
                                        <p:cTn id="19"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1219200" y="2082655"/>
            <a:ext cx="7179733" cy="2260745"/>
          </a:xfrm>
        </p:spPr>
        <p:txBody>
          <a:bodyPr>
            <a:normAutofit lnSpcReduction="10000"/>
          </a:bodyPr>
          <a:lstStyle/>
          <a:p>
            <a:pPr marL="0" indent="0">
              <a:buNone/>
            </a:pPr>
            <a:r>
              <a:rPr lang="en-US" b="1" dirty="0" smtClean="0"/>
              <a:t>	Enables </a:t>
            </a:r>
            <a:r>
              <a:rPr lang="en-US" b="1" dirty="0"/>
              <a:t>children to know who God is, who Jesus is and what God’s history is. Through these learning, children found themselves in the flow of God’s work and history</a:t>
            </a:r>
            <a:r>
              <a:rPr lang="en-US" b="1" dirty="0" smtClean="0"/>
              <a:t>.</a:t>
            </a:r>
            <a:endParaRPr lang="en-US" dirty="0"/>
          </a:p>
          <a:p>
            <a:pPr marL="0" indent="0">
              <a:buNone/>
            </a:pPr>
            <a:endParaRPr lang="en-US" dirty="0" smtClean="0"/>
          </a:p>
          <a:p>
            <a:pPr marL="0" indent="0">
              <a:buNone/>
            </a:pPr>
            <a:r>
              <a:rPr lang="en-US" b="1" dirty="0"/>
              <a:t> </a:t>
            </a:r>
            <a:endParaRPr lang="en-US" dirty="0"/>
          </a:p>
          <a:p>
            <a:pPr marL="0" indent="0">
              <a:buNone/>
            </a:pPr>
            <a:endParaRPr lang="en-US" dirty="0"/>
          </a:p>
        </p:txBody>
      </p:sp>
      <p:sp>
        <p:nvSpPr>
          <p:cNvPr id="7" name="Title 6"/>
          <p:cNvSpPr>
            <a:spLocks noGrp="1"/>
          </p:cNvSpPr>
          <p:nvPr>
            <p:ph type="title"/>
          </p:nvPr>
        </p:nvSpPr>
        <p:spPr/>
        <p:txBody>
          <a:bodyPr>
            <a:normAutofit fontScale="90000"/>
          </a:bodyPr>
          <a:lstStyle/>
          <a:p>
            <a:pPr lvl="0"/>
            <a:r>
              <a:rPr lang="en-US" b="1" dirty="0" smtClean="0"/>
              <a:t>1. Bible </a:t>
            </a:r>
            <a:r>
              <a:rPr lang="en-US" b="1" dirty="0"/>
              <a:t>study and worship service:</a:t>
            </a:r>
            <a:r>
              <a:rPr lang="en-US" dirty="0"/>
              <a:t/>
            </a:r>
            <a:br>
              <a:rPr lang="en-US" dirty="0"/>
            </a:br>
            <a:endParaRPr lang="en-US" dirty="0"/>
          </a:p>
        </p:txBody>
      </p:sp>
      <p:sp>
        <p:nvSpPr>
          <p:cNvPr id="9" name="TextBox 8"/>
          <p:cNvSpPr txBox="1"/>
          <p:nvPr/>
        </p:nvSpPr>
        <p:spPr>
          <a:xfrm>
            <a:off x="914400" y="1524000"/>
            <a:ext cx="2819400" cy="523220"/>
          </a:xfrm>
          <a:prstGeom prst="rect">
            <a:avLst/>
          </a:prstGeom>
          <a:noFill/>
        </p:spPr>
        <p:txBody>
          <a:bodyPr wrap="square" rtlCol="0">
            <a:spAutoFit/>
          </a:bodyPr>
          <a:lstStyle/>
          <a:p>
            <a:r>
              <a:rPr lang="en-US" sz="2800" b="1" dirty="0" smtClean="0">
                <a:solidFill>
                  <a:schemeClr val="tx2"/>
                </a:solidFill>
              </a:rPr>
              <a:t>Bible study </a:t>
            </a:r>
            <a:endParaRPr lang="en-US" sz="2800" b="1" dirty="0">
              <a:solidFill>
                <a:schemeClr val="tx2"/>
              </a:solidFill>
            </a:endParaRPr>
          </a:p>
        </p:txBody>
      </p:sp>
      <p:sp>
        <p:nvSpPr>
          <p:cNvPr id="10" name="TextBox 9"/>
          <p:cNvSpPr txBox="1"/>
          <p:nvPr/>
        </p:nvSpPr>
        <p:spPr>
          <a:xfrm>
            <a:off x="938645" y="4876800"/>
            <a:ext cx="8229600" cy="1246495"/>
          </a:xfrm>
          <a:prstGeom prst="rect">
            <a:avLst/>
          </a:prstGeom>
          <a:noFill/>
        </p:spPr>
        <p:txBody>
          <a:bodyPr wrap="square" rtlCol="0">
            <a:spAutoFit/>
          </a:bodyPr>
          <a:lstStyle/>
          <a:p>
            <a:r>
              <a:rPr lang="en-US" sz="2400" b="1" dirty="0" smtClean="0">
                <a:solidFill>
                  <a:schemeClr val="tx2"/>
                </a:solidFill>
              </a:rPr>
              <a:t>	Helps children to come to God and have devotion to Him. Also it brings commitment, loyalty, obedience, affection, thanksgiving and service to God.</a:t>
            </a:r>
            <a:endParaRPr lang="en-US" sz="2400" dirty="0" smtClean="0">
              <a:solidFill>
                <a:schemeClr val="tx2"/>
              </a:solidFill>
            </a:endParaRPr>
          </a:p>
        </p:txBody>
      </p:sp>
      <p:sp>
        <p:nvSpPr>
          <p:cNvPr id="12" name="TextBox 11"/>
          <p:cNvSpPr txBox="1"/>
          <p:nvPr/>
        </p:nvSpPr>
        <p:spPr>
          <a:xfrm>
            <a:off x="762000" y="4267200"/>
            <a:ext cx="2819400" cy="523220"/>
          </a:xfrm>
          <a:prstGeom prst="rect">
            <a:avLst/>
          </a:prstGeom>
          <a:noFill/>
        </p:spPr>
        <p:txBody>
          <a:bodyPr wrap="square" rtlCol="0">
            <a:spAutoFit/>
          </a:bodyPr>
          <a:lstStyle/>
          <a:p>
            <a:r>
              <a:rPr lang="en-US" sz="2800" b="1" dirty="0" smtClean="0">
                <a:solidFill>
                  <a:schemeClr val="tx2"/>
                </a:solidFill>
              </a:rPr>
              <a:t>Worship service </a:t>
            </a:r>
            <a:endParaRPr lang="en-US" sz="2800" dirty="0">
              <a:solidFill>
                <a:schemeClr val="tx2"/>
              </a:solidFill>
            </a:endParaRPr>
          </a:p>
        </p:txBody>
      </p:sp>
    </p:spTree>
    <p:extLst>
      <p:ext uri="{BB962C8B-B14F-4D97-AF65-F5344CB8AC3E}">
        <p14:creationId xmlns:p14="http://schemas.microsoft.com/office/powerpoint/2010/main" val="3658326187"/>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additive="base">
                                        <p:cTn id="1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anim calcmode="lin" valueType="num">
                                      <p:cBhvr additive="base">
                                        <p:cTn id="19"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9" grpId="0"/>
      <p:bldP spid="10" grpId="0"/>
      <p:bldP spid="1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205</TotalTime>
  <Words>966</Words>
  <Application>Microsoft Office PowerPoint</Application>
  <PresentationFormat>On-screen Show (4:3)</PresentationFormat>
  <Paragraphs>207</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Waveform</vt:lpstr>
      <vt:lpstr>Children Bible Fellowship (CBF)</vt:lpstr>
      <vt:lpstr>   God has blessed our UBF ministry so much that CBF came about. So CBF means the outcome of God’s  blessing upon our ministry. This is the reason we have to maintain, develop and pass CBF ministry on to next generation. That’s why, CBF should be a blessing to UBF.  </vt:lpstr>
      <vt:lpstr>2. The importance of CBF ministry   </vt:lpstr>
      <vt:lpstr>3. How to divide them? </vt:lpstr>
      <vt:lpstr>There are 7 divisions</vt:lpstr>
      <vt:lpstr>Based on maturity progress;                              </vt:lpstr>
      <vt:lpstr>4. The purpose of CBF ministry   Luke 2:52 ---“And Jesus grew in wisdom and stature, and in favor with God and men.”    </vt:lpstr>
      <vt:lpstr>5. The CBF ministry   </vt:lpstr>
      <vt:lpstr>1. Bible study and worship service: </vt:lpstr>
      <vt:lpstr> 1. Bible study and worship service:  </vt:lpstr>
      <vt:lpstr>1. Bible study and worship service:</vt:lpstr>
      <vt:lpstr>1. Bible study and worship service:</vt:lpstr>
      <vt:lpstr>2. Faith building programs </vt:lpstr>
      <vt:lpstr>2. Faith building programs </vt:lpstr>
      <vt:lpstr>2. Faith building programs </vt:lpstr>
      <vt:lpstr>3. Parents’ partnership </vt:lpstr>
      <vt:lpstr>3. Parents’ partnership </vt:lpstr>
      <vt:lpstr>3. Parents’ partnership </vt:lpstr>
      <vt:lpstr>3. Parents’ partnership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Isaac Choi</dc:creator>
  <cp:lastModifiedBy>Isaac Choi</cp:lastModifiedBy>
  <cp:revision>37</cp:revision>
  <dcterms:created xsi:type="dcterms:W3CDTF">2012-09-21T15:36:50Z</dcterms:created>
  <dcterms:modified xsi:type="dcterms:W3CDTF">2014-09-14T23:18:26Z</dcterms:modified>
</cp:coreProperties>
</file>