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5" r:id="rId6"/>
    <p:sldId id="264" r:id="rId7"/>
    <p:sldId id="263" r:id="rId8"/>
    <p:sldId id="270" r:id="rId9"/>
    <p:sldId id="269" r:id="rId10"/>
    <p:sldId id="268" r:id="rId11"/>
    <p:sldId id="267" r:id="rId12"/>
    <p:sldId id="271" r:id="rId13"/>
    <p:sldId id="272" r:id="rId14"/>
    <p:sldId id="259" r:id="rId15"/>
    <p:sldId id="257" r:id="rId16"/>
    <p:sldId id="27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6955-1246-483D-A946-E343FD4EA45B}" type="datetimeFigureOut">
              <a:rPr lang="ko-KR" altLang="en-US" smtClean="0"/>
              <a:pPr/>
              <a:t>3/13/15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Valenjula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1026" name="Picture 2" descr="C:\Users\altobar\Desktop\Singapore Asian Director's Conf\Valenzuela City Chapt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Calooncan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11266" name="Picture 2" descr="C:\Users\altobar\Desktop\Singapore Asian Director's Conf\Caloocan city Chapt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343800" cy="550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Madella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Qurino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12290" name="Picture 2" descr="C:\Users\altobar\Desktop\Singapore Asian Director's Conf\New Chapter Madella Quir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University belt chapter in the Philippines</a:t>
            </a:r>
            <a:endParaRPr lang="ko-KR" altLang="en-US" dirty="0"/>
          </a:p>
        </p:txBody>
      </p:sp>
      <p:pic>
        <p:nvPicPr>
          <p:cNvPr id="13314" name="Picture 2" descr="C:\Users\altobar\Desktop\Singapore Asian Director's Conf\Ubelt Cha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1050"/>
            <a:ext cx="9144000" cy="607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UP Manila chapter in the Philippines</a:t>
            </a:r>
            <a:endParaRPr lang="ko-KR" altLang="en-US" dirty="0"/>
          </a:p>
        </p:txBody>
      </p:sp>
      <p:pic>
        <p:nvPicPr>
          <p:cNvPr id="14338" name="Picture 2" descr="C:\Users\altobar\Desktop\Singapore Asian Director's Conf\UP Manila Cha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The Quezon chapter (UP </a:t>
            </a:r>
            <a:r>
              <a:rPr lang="en-US" altLang="ko-KR" dirty="0" err="1" smtClean="0"/>
              <a:t>quezon</a:t>
            </a:r>
            <a:r>
              <a:rPr lang="en-US" altLang="ko-KR" dirty="0" smtClean="0"/>
              <a:t>) in the Philippines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Bible conference on April 2014</a:t>
            </a:r>
            <a:endParaRPr lang="ko-KR" altLang="en-US" dirty="0"/>
          </a:p>
        </p:txBody>
      </p:sp>
      <p:pic>
        <p:nvPicPr>
          <p:cNvPr id="7" name="그림 6" descr="G:\Docu\예배말씀\2014\수양회 4월\image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72644" y="1186644"/>
            <a:ext cx="62373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The Quezon </a:t>
            </a:r>
            <a:r>
              <a:rPr lang="en-US" altLang="ko-KR" dirty="0"/>
              <a:t>chapter (UP </a:t>
            </a:r>
            <a:r>
              <a:rPr lang="en-US" altLang="ko-KR" dirty="0" err="1"/>
              <a:t>quezon</a:t>
            </a:r>
            <a:r>
              <a:rPr lang="en-US" altLang="ko-KR" dirty="0"/>
              <a:t>) </a:t>
            </a:r>
            <a:r>
              <a:rPr lang="en-US" altLang="ko-KR" dirty="0" smtClean="0"/>
              <a:t>in the Philippines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50057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Worship service at new center in Campus on Nov 2014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G:\Docu\예배말씀\2015\14200026794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The Quezon </a:t>
            </a:r>
            <a:r>
              <a:rPr lang="en-US" altLang="ko-KR" dirty="0"/>
              <a:t>chapter (UP </a:t>
            </a:r>
            <a:r>
              <a:rPr lang="en-US" altLang="ko-KR" dirty="0" err="1"/>
              <a:t>quezon</a:t>
            </a:r>
            <a:r>
              <a:rPr lang="en-US" altLang="ko-KR"/>
              <a:t>) </a:t>
            </a:r>
            <a:r>
              <a:rPr lang="en-US" altLang="ko-KR" smtClean="0"/>
              <a:t>in the Philippines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52928" cy="580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67744" y="64886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Worship service at new center in Campus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Valenzuela chapter in the Philippines</a:t>
            </a:r>
            <a:endParaRPr lang="ko-KR" altLang="en-US" dirty="0"/>
          </a:p>
        </p:txBody>
      </p:sp>
      <p:pic>
        <p:nvPicPr>
          <p:cNvPr id="2050" name="Picture 2" descr="C:\Users\altobar\Desktop\Singapore Asian Director's Conf\Valenzuela City Cha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671"/>
            <a:ext cx="8532440" cy="639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Valenzuela chapter in the Philippines</a:t>
            </a:r>
            <a:endParaRPr lang="ko-KR" altLang="en-US" dirty="0"/>
          </a:p>
        </p:txBody>
      </p:sp>
      <p:pic>
        <p:nvPicPr>
          <p:cNvPr id="3074" name="Picture 2" descr="C:\Users\altobar\Desktop\Singapore Asian Director's Conf\Valenzuela City Chap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89813" cy="5542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Antipolo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4098" name="Picture 2" descr="C:\Users\altobar\Desktop\Singapore Asian Director's Conf\Antipolo City Chapt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694215" cy="577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Antipolo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6146" name="Picture 2" descr="C:\Users\altobar\Desktop\Singapore Asian Director's Conf\Antipolo City Chapt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Antipolo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7170" name="Picture 2" descr="C:\Users\altobar\Desktop\Singapore Asian Director's Conf\Antipolo City Chapter 4 con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636817" cy="572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Bulacan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8194" name="Picture 2" descr="C:\Users\altobar\Desktop\Singapore Asian Director's Conf\Bulacan City Chapt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Bulacan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9218" name="Picture 2" descr="C:\Users\altobar\Desktop\Singapore Asian Director's Conf\Bulacan City Cha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Bulacan</a:t>
            </a:r>
            <a:r>
              <a:rPr lang="en-US" altLang="ko-KR" dirty="0" smtClean="0"/>
              <a:t> chapter in the Philippines</a:t>
            </a:r>
            <a:endParaRPr lang="ko-KR" altLang="en-US" dirty="0"/>
          </a:p>
        </p:txBody>
      </p:sp>
      <p:pic>
        <p:nvPicPr>
          <p:cNvPr id="10242" name="Picture 2" descr="C:\Users\altobar\Desktop\Singapore Asian Director's Conf\Caloocan City Chapt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236296" cy="5427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120</Words>
  <Application>Microsoft Macintosh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add222</dc:creator>
  <cp:lastModifiedBy>Deborah Lim</cp:lastModifiedBy>
  <cp:revision>9</cp:revision>
  <dcterms:created xsi:type="dcterms:W3CDTF">2015-03-13T15:23:51Z</dcterms:created>
  <dcterms:modified xsi:type="dcterms:W3CDTF">2015-03-13T15:29:58Z</dcterms:modified>
</cp:coreProperties>
</file>