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"/>
  </p:notesMasterIdLst>
  <p:sldIdLst>
    <p:sldId id="256" r:id="rId2"/>
    <p:sldId id="267" r:id="rId3"/>
    <p:sldId id="258" r:id="rId4"/>
    <p:sldId id="259" r:id="rId5"/>
    <p:sldId id="257" r:id="rId6"/>
    <p:sldId id="260" r:id="rId7"/>
    <p:sldId id="261" r:id="rId8"/>
    <p:sldId id="262" r:id="rId9"/>
    <p:sldId id="264" r:id="rId10"/>
    <p:sldId id="265" r:id="rId11"/>
    <p:sldId id="263" r:id="rId12"/>
    <p:sldId id="266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85" autoAdjust="0"/>
    <p:restoredTop sz="92902" autoAdjust="0"/>
  </p:normalViewPr>
  <p:slideViewPr>
    <p:cSldViewPr>
      <p:cViewPr>
        <p:scale>
          <a:sx n="75" d="100"/>
          <a:sy n="75" d="100"/>
        </p:scale>
        <p:origin x="-1062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9C87C-7A62-4716-ABAC-F50BAC7A7F92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A792-E520-4878-BBFF-35755A26EDA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44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9A792-E520-4878-BBFF-35755A26EDAA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692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9A792-E520-4878-BBFF-35755A26EDAA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934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9A792-E520-4878-BBFF-35755A26EDAA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000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AT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E118EC7-56C3-493D-AD2A-31EBB880BC5F}" type="datetimeFigureOut">
              <a:rPr lang="de-AT" smtClean="0"/>
              <a:t>29.05.2015</a:t>
            </a:fld>
            <a:endParaRPr lang="de-AT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AT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A7173EF-3E26-4FF8-A250-184ACC778F66}" type="slidenum">
              <a:rPr lang="de-AT" smtClean="0"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Oesterreich_topo.png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hyperlink" Target="http://www.google.at/url?sa=i&amp;rct=j&amp;q=&amp;esrc=s&amp;source=images&amp;cd=&amp;cad=rja&amp;uact=8&amp;ved=0CAcQjRw&amp;url=http%3A%2F%2Fimagesdetails.com%2Fi%2Faustria-in-europe%2F10&amp;ei=5zFoVcG0F8-LyATY4IHYDg&amp;bvm=bv.94455598,d.aWw&amp;psig=AFQjCNE9E_73vB9DlFbgIdbLNmLXltaSnA&amp;ust=14329782189291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Coat_of_arms_of_Austria.svg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en.wikipedia.org/wiki/File:Flag_of_Austria.svg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AT" dirty="0" err="1" smtClean="0"/>
              <a:t>Introduction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Austria UBF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AT" dirty="0" smtClean="0"/>
              <a:t>29.05.2015</a:t>
            </a:r>
          </a:p>
          <a:p>
            <a:pPr algn="ctr"/>
            <a:r>
              <a:rPr lang="de-AT" dirty="0" smtClean="0"/>
              <a:t>Chicago, USA</a:t>
            </a:r>
          </a:p>
          <a:p>
            <a:pPr algn="ctr"/>
            <a:endParaRPr lang="de-AT" dirty="0" smtClean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194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318144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jhan\OneDrive\Private\Mission Booth\Zentrum\IMG_1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9"/>
            <a:ext cx="3193346" cy="23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193347" cy="238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18144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C:\Users\jhan\OneDrive\Private\Mission Booth\IMG_41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2" y="1268760"/>
            <a:ext cx="8368752" cy="515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AT" dirty="0" smtClean="0"/>
              <a:t>Challenge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God´s</a:t>
            </a:r>
            <a:r>
              <a:rPr lang="de-AT" dirty="0" smtClean="0"/>
              <a:t> </a:t>
            </a:r>
            <a:r>
              <a:rPr lang="de-AT" dirty="0" err="1" smtClean="0"/>
              <a:t>glory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744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2840" y="274638"/>
            <a:ext cx="8229600" cy="1143000"/>
          </a:xfrm>
        </p:spPr>
        <p:txBody>
          <a:bodyPr/>
          <a:lstStyle/>
          <a:p>
            <a:r>
              <a:rPr lang="de-AT" dirty="0" smtClean="0"/>
              <a:t>Spiritual </a:t>
            </a:r>
            <a:r>
              <a:rPr lang="de-AT" dirty="0" err="1" smtClean="0"/>
              <a:t>activities</a:t>
            </a:r>
            <a:endParaRPr lang="de-A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628800"/>
            <a:ext cx="645929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jhan\Desktop\IMG_5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77564"/>
            <a:ext cx="6527891" cy="487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han\Desktop\20140228_173654977_i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8" y="1577564"/>
            <a:ext cx="6530794" cy="487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2" y="1555066"/>
            <a:ext cx="5562241" cy="48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0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4808" y="980728"/>
            <a:ext cx="8733656" cy="864095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de-A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Jesaja 43:19 „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See, I am doing a new thing! Now it springs up; do you not perceive it? I am making a way in the wilderness and streams in the wasteland</a:t>
            </a:r>
            <a:endParaRPr lang="de-A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107504" y="35046"/>
            <a:ext cx="8229600" cy="1143000"/>
          </a:xfrm>
        </p:spPr>
        <p:txBody>
          <a:bodyPr/>
          <a:lstStyle/>
          <a:p>
            <a:r>
              <a:rPr lang="de-AT" dirty="0" err="1" smtClean="0"/>
              <a:t>Prayer</a:t>
            </a:r>
            <a:r>
              <a:rPr lang="de-AT" dirty="0" smtClean="0"/>
              <a:t> Topics </a:t>
            </a:r>
            <a:r>
              <a:rPr lang="de-AT" dirty="0" err="1" smtClean="0"/>
              <a:t>of</a:t>
            </a:r>
            <a:r>
              <a:rPr lang="de-AT" dirty="0" smtClean="0"/>
              <a:t> Austria UBF</a:t>
            </a:r>
            <a:endParaRPr lang="de-A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57193"/>
            <a:ext cx="1872208" cy="161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/>
          <p:cNvSpPr txBox="1">
            <a:spLocks/>
          </p:cNvSpPr>
          <p:nvPr/>
        </p:nvSpPr>
        <p:spPr>
          <a:xfrm>
            <a:off x="35496" y="1916832"/>
            <a:ext cx="8229600" cy="374441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Jesaja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bible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de-A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 Abraham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 Sarah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Austria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priesthood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nation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Europe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2nd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a spiritual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bible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YLTT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Shepherd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Epaphroditus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Kim(Master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), Lydia Han(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entrance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Vienna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Saolin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Zhang (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Monthly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bible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(last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 John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gospel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 SWS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Epaphroditus</a:t>
            </a:r>
            <a:r>
              <a:rPr lang="de-AT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Kim)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Weekly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bible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endParaRPr lang="de-A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Spiritual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rebirth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Anita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Moso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Naomi, Lea, </a:t>
            </a:r>
            <a:r>
              <a:rPr lang="de-A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Saolin</a:t>
            </a:r>
            <a:r>
              <a:rPr lang="de-A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9728" indent="0" algn="just">
              <a:buFont typeface="Wingdings 3"/>
              <a:buNone/>
            </a:pP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57193"/>
            <a:ext cx="1379576" cy="159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57192"/>
            <a:ext cx="1296144" cy="156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14" y="4365105"/>
            <a:ext cx="298055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3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de-AT" dirty="0" err="1" smtClean="0"/>
              <a:t>Pioniering</a:t>
            </a:r>
            <a:r>
              <a:rPr lang="de-AT" dirty="0" smtClean="0"/>
              <a:t> </a:t>
            </a:r>
            <a:r>
              <a:rPr lang="de-AT" dirty="0" err="1" smtClean="0"/>
              <a:t>key</a:t>
            </a:r>
            <a:r>
              <a:rPr lang="de-AT" dirty="0" smtClean="0"/>
              <a:t> </a:t>
            </a:r>
            <a:r>
              <a:rPr lang="de-AT" dirty="0" err="1" smtClean="0"/>
              <a:t>word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God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107504" y="1975480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/>
              </a:rPr>
              <a:t>“This, then, is how you should pray: </a:t>
            </a:r>
          </a:p>
          <a:p>
            <a:pPr algn="ctr"/>
            <a:r>
              <a:rPr lang="en-US" sz="2800" dirty="0" smtClean="0">
                <a:effectLst/>
              </a:rPr>
              <a:t>“ ‘Our Father in heaven, hallowed be your name, your kingdom come, your will be done, on earth as it is in heaven.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>
                <a:effectLst/>
              </a:rPr>
              <a:t>(Matt 6:9.10) 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772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dirty="0" err="1" smtClean="0"/>
              <a:t>Which</a:t>
            </a:r>
            <a:r>
              <a:rPr lang="de-AT" dirty="0" smtClean="0"/>
              <a:t> </a:t>
            </a:r>
            <a:r>
              <a:rPr lang="de-AT" dirty="0" err="1" smtClean="0"/>
              <a:t>land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Austria?</a:t>
            </a:r>
            <a:endParaRPr lang="de-AT" dirty="0"/>
          </a:p>
        </p:txBody>
      </p:sp>
      <p:pic>
        <p:nvPicPr>
          <p:cNvPr id="3074" name="Picture 2" descr="http://1.bp.blogspot.com/-B10iLtp1JsM/T9-wCsfcHeI/AAAAAAAAADk/2AOopJd_CcM/s1600/map_europe1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53734"/>
            <a:ext cx="4646891" cy="42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56585" y="1753734"/>
            <a:ext cx="38874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Capital: Vienna</a:t>
            </a:r>
          </a:p>
          <a:p>
            <a:r>
              <a:rPr lang="de-A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Language: German</a:t>
            </a:r>
          </a:p>
          <a:p>
            <a:r>
              <a:rPr lang="de-A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Goverment</a:t>
            </a:r>
            <a:r>
              <a:rPr lang="de-A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Federal </a:t>
            </a:r>
            <a:r>
              <a:rPr lang="de-A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parlamentary</a:t>
            </a:r>
            <a:r>
              <a:rPr lang="de-A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de-A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Area: 83.871 km2, 62% </a:t>
            </a:r>
            <a:r>
              <a:rPr lang="de-A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Aplen</a:t>
            </a:r>
            <a:endParaRPr lang="de-A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Ethnic group: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81.1% Austrians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2.7% Germans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2.2% Turks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14% other / unspecified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Neighbor countries: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borded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by:  8 countries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Czech Republic and Germany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north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Hungary and Slovakia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east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Slovenia and Italy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south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Switzerland and Liechtenstein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the west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Uni. campus: 26 (national and private),                     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284.455 students</a:t>
            </a:r>
            <a:endParaRPr lang="de-A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upload.wikimedia.org/wikipedia/commons/thumb/4/41/Flag_of_Austria.svg/125px-Flag_of_Austria.svg.png">
            <a:hlinkClick r:id="rId4" tooltip="Flag of Austr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5287"/>
            <a:ext cx="1190625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pload.wikimedia.org/wikipedia/commons/thumb/4/4a/Coat_of_arms_of_Austria.svg/85px-Coat_of_arms_of_Austria.svg.png">
            <a:hlinkClick r:id="rId6" tooltip="Coat of arms of Austria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7337"/>
            <a:ext cx="8096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pload.wikimedia.org/wikipedia/commons/thumb/4/4a/Oesterreich_topo.png/500px-Oesterreich_top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5" y="1753734"/>
            <a:ext cx="4646891" cy="42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9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Spiritual </a:t>
            </a:r>
            <a:r>
              <a:rPr lang="de-AT" dirty="0" err="1"/>
              <a:t>A</a:t>
            </a:r>
            <a:r>
              <a:rPr lang="de-AT" dirty="0" err="1" smtClean="0"/>
              <a:t>spect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07504" y="1612543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28960" y="1412776"/>
            <a:ext cx="87635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Religion distribution: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63.5% Roman Catholic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7.0%   Muslim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6.0%   </a:t>
            </a:r>
            <a:r>
              <a:rPr lang="de-AT" dirty="0" smtClean="0"/>
              <a:t>Orthodox </a:t>
            </a:r>
            <a:r>
              <a:rPr lang="de-AT" dirty="0" err="1" smtClean="0"/>
              <a:t>Churches</a:t>
            </a:r>
            <a:r>
              <a:rPr lang="de-AT" dirty="0" smtClean="0"/>
              <a:t> (</a:t>
            </a:r>
            <a:r>
              <a:rPr lang="de-AT" dirty="0" err="1" smtClean="0"/>
              <a:t>mostly</a:t>
            </a:r>
            <a:r>
              <a:rPr lang="de-AT" dirty="0" smtClean="0"/>
              <a:t> </a:t>
            </a:r>
            <a:r>
              <a:rPr lang="de-AT" dirty="0" err="1" smtClean="0"/>
              <a:t>Serbs</a:t>
            </a:r>
            <a:r>
              <a:rPr lang="de-AT" dirty="0" smtClean="0"/>
              <a:t>)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3.7%   Protestants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19.7% no religion by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Austrian thinking of God(Eurobarometer Poll 2010)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44% of Austrian citizens responded that "they believe there is a God".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38% answered that "they believe there is some sort of spirit or life force".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12% answered that "they do not believe there is any sort of spirit, God, or life force".</a:t>
            </a:r>
          </a:p>
          <a:p>
            <a:endParaRPr lang="de-AT" dirty="0" smtClean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392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han\Desktop\20140808_175850595_iO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79512" y="1196752"/>
            <a:ext cx="878497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The </a:t>
            </a:r>
            <a:r>
              <a:rPr lang="de-AT" dirty="0" err="1" smtClean="0"/>
              <a:t>grape</a:t>
            </a:r>
            <a:r>
              <a:rPr lang="de-AT" dirty="0" smtClean="0"/>
              <a:t> </a:t>
            </a:r>
            <a:r>
              <a:rPr lang="de-AT" dirty="0" err="1" smtClean="0"/>
              <a:t>tree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history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225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r>
              <a:rPr lang="de-AT" dirty="0" err="1" smtClean="0"/>
              <a:t>God´s</a:t>
            </a:r>
            <a:r>
              <a:rPr lang="de-AT" dirty="0" smtClean="0"/>
              <a:t> Work in Austria</a:t>
            </a:r>
            <a:endParaRPr lang="de-AT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65194"/>
              </p:ext>
            </p:extLst>
          </p:nvPr>
        </p:nvGraphicFramePr>
        <p:xfrm>
          <a:off x="251520" y="1412776"/>
          <a:ext cx="8712968" cy="4516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522273"/>
                <a:gridCol w="7190695"/>
              </a:tblGrid>
              <a:tr h="136024">
                <a:tc>
                  <a:txBody>
                    <a:bodyPr/>
                    <a:lstStyle/>
                    <a:p>
                      <a:r>
                        <a:rPr lang="de-AT" b="0" dirty="0" smtClean="0"/>
                        <a:t>Feb. 1995</a:t>
                      </a:r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M. James and Sarah Han started as German Missionary in Aachen, Germany</a:t>
                      </a:r>
                      <a:endParaRPr lang="de-AT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Nov. 1995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Lydia Han </a:t>
                      </a:r>
                      <a:r>
                        <a:rPr lang="de-AT" dirty="0" err="1" smtClean="0"/>
                        <a:t>born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as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the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first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daughter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June 1996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M.</a:t>
                      </a:r>
                      <a:r>
                        <a:rPr lang="de-AT" baseline="0" dirty="0" smtClean="0"/>
                        <a:t> James </a:t>
                      </a:r>
                      <a:r>
                        <a:rPr lang="de-AT" baseline="0" dirty="0" err="1" smtClean="0"/>
                        <a:t>family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dirty="0" err="1" smtClean="0"/>
                        <a:t>came</a:t>
                      </a:r>
                      <a:r>
                        <a:rPr lang="de-AT" dirty="0" smtClean="0"/>
                        <a:t> back </a:t>
                      </a:r>
                      <a:r>
                        <a:rPr lang="de-AT" dirty="0" err="1" smtClean="0"/>
                        <a:t>to</a:t>
                      </a:r>
                      <a:r>
                        <a:rPr lang="de-AT" dirty="0" smtClean="0"/>
                        <a:t> Korea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Jan. 1997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M. James Han </a:t>
                      </a:r>
                      <a:r>
                        <a:rPr lang="de-AT" dirty="0" err="1" smtClean="0"/>
                        <a:t>arrived</a:t>
                      </a:r>
                      <a:r>
                        <a:rPr lang="de-AT" dirty="0" smtClean="0"/>
                        <a:t> in Graz </a:t>
                      </a:r>
                      <a:r>
                        <a:rPr lang="de-AT" dirty="0" err="1" smtClean="0"/>
                        <a:t>with</a:t>
                      </a:r>
                      <a:r>
                        <a:rPr lang="de-AT" dirty="0" smtClean="0"/>
                        <a:t> M. Sarah Han </a:t>
                      </a:r>
                      <a:r>
                        <a:rPr lang="de-AT" dirty="0" err="1" smtClean="0"/>
                        <a:t>and</a:t>
                      </a:r>
                      <a:r>
                        <a:rPr lang="de-AT" dirty="0" smtClean="0"/>
                        <a:t> Lydia Han </a:t>
                      </a:r>
                      <a:r>
                        <a:rPr lang="de-AT" dirty="0" err="1" smtClean="0"/>
                        <a:t>as</a:t>
                      </a:r>
                      <a:r>
                        <a:rPr lang="de-AT" dirty="0" smtClean="0"/>
                        <a:t> Austrian </a:t>
                      </a:r>
                      <a:r>
                        <a:rPr lang="de-AT" dirty="0" err="1" smtClean="0"/>
                        <a:t>Missionary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Oct</a:t>
                      </a:r>
                      <a:r>
                        <a:rPr lang="de-AT" dirty="0" smtClean="0"/>
                        <a:t>.</a:t>
                      </a:r>
                      <a:r>
                        <a:rPr lang="de-AT" baseline="0" dirty="0" smtClean="0"/>
                        <a:t> 1997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M. James Han </a:t>
                      </a:r>
                      <a:r>
                        <a:rPr lang="de-AT" dirty="0" err="1" smtClean="0"/>
                        <a:t>begun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his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life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as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PhD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dirty="0" err="1" smtClean="0"/>
                        <a:t>student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missionary</a:t>
                      </a:r>
                      <a:endParaRPr lang="de-AT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Jan. 1998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Little Sarah Han </a:t>
                      </a:r>
                      <a:r>
                        <a:rPr lang="de-AT" dirty="0" err="1" smtClean="0"/>
                        <a:t>born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as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the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second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daughter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Sept. 1999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Lois Han </a:t>
                      </a:r>
                      <a:r>
                        <a:rPr lang="de-AT" dirty="0" err="1" smtClean="0"/>
                        <a:t>born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as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the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third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daughter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Mar. 2003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M. James </a:t>
                      </a:r>
                      <a:r>
                        <a:rPr lang="de-AT" dirty="0" err="1" smtClean="0"/>
                        <a:t>han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finished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his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PhD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work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Dec</a:t>
                      </a:r>
                      <a:r>
                        <a:rPr lang="de-AT" dirty="0" smtClean="0"/>
                        <a:t>. 2003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Shepherd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Epaphroditus</a:t>
                      </a:r>
                      <a:r>
                        <a:rPr lang="de-AT" dirty="0" smtClean="0"/>
                        <a:t>(Sung-</a:t>
                      </a:r>
                      <a:r>
                        <a:rPr lang="de-AT" dirty="0" err="1" smtClean="0"/>
                        <a:t>Hoon</a:t>
                      </a:r>
                      <a:r>
                        <a:rPr lang="de-AT" dirty="0" smtClean="0"/>
                        <a:t>) Kim (16 </a:t>
                      </a:r>
                      <a:r>
                        <a:rPr lang="de-AT" dirty="0" err="1" smtClean="0"/>
                        <a:t>years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old</a:t>
                      </a:r>
                      <a:r>
                        <a:rPr lang="de-AT" dirty="0" smtClean="0"/>
                        <a:t>.) </a:t>
                      </a:r>
                      <a:r>
                        <a:rPr lang="de-AT" dirty="0" err="1" smtClean="0"/>
                        <a:t>joined</a:t>
                      </a:r>
                      <a:r>
                        <a:rPr lang="de-AT" dirty="0" smtClean="0"/>
                        <a:t> in Austrian </a:t>
                      </a:r>
                      <a:r>
                        <a:rPr lang="de-AT" dirty="0" err="1" smtClean="0"/>
                        <a:t>ministry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as</a:t>
                      </a:r>
                      <a:r>
                        <a:rPr lang="de-AT" dirty="0" smtClean="0"/>
                        <a:t> high </a:t>
                      </a:r>
                      <a:r>
                        <a:rPr lang="de-AT" dirty="0" err="1" smtClean="0"/>
                        <a:t>school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student</a:t>
                      </a:r>
                      <a:endParaRPr lang="de-A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Sept. 2004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de-AT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M. Daniel Yang </a:t>
                      </a:r>
                      <a:r>
                        <a:rPr kumimoji="0" lang="de-AT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family</a:t>
                      </a:r>
                      <a:r>
                        <a:rPr kumimoji="0" lang="de-AT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joined</a:t>
                      </a:r>
                      <a:r>
                        <a:rPr kumimoji="0" lang="de-AT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Austrian </a:t>
                      </a:r>
                      <a:r>
                        <a:rPr kumimoji="0" lang="de-AT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ministry</a:t>
                      </a:r>
                      <a:r>
                        <a:rPr kumimoji="0" lang="de-AT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de-AT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0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928147"/>
              </p:ext>
            </p:extLst>
          </p:nvPr>
        </p:nvGraphicFramePr>
        <p:xfrm>
          <a:off x="251520" y="1196752"/>
          <a:ext cx="8392969" cy="34036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492568"/>
                <a:gridCol w="6900401"/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July</a:t>
                      </a:r>
                      <a:r>
                        <a:rPr lang="de-AT" dirty="0" smtClean="0"/>
                        <a:t> 2004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David Han </a:t>
                      </a:r>
                      <a:r>
                        <a:rPr lang="de-AT" dirty="0" err="1" smtClean="0"/>
                        <a:t>born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May </a:t>
                      </a:r>
                      <a:r>
                        <a:rPr lang="de-AT" dirty="0" smtClean="0"/>
                        <a:t>2005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Family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dirty="0" smtClean="0"/>
                        <a:t>M.</a:t>
                      </a:r>
                      <a:r>
                        <a:rPr lang="de-AT" baseline="0" dirty="0" smtClean="0"/>
                        <a:t> James Han </a:t>
                      </a:r>
                      <a:r>
                        <a:rPr lang="de-AT" baseline="0" dirty="0" err="1" smtClean="0"/>
                        <a:t>obtained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the</a:t>
                      </a:r>
                      <a:r>
                        <a:rPr lang="de-AT" baseline="0" dirty="0" smtClean="0"/>
                        <a:t> Austrian </a:t>
                      </a:r>
                      <a:r>
                        <a:rPr lang="de-AT" baseline="0" dirty="0" err="1" smtClean="0"/>
                        <a:t>citizenship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Jan</a:t>
                      </a:r>
                      <a:r>
                        <a:rPr lang="de-AT" dirty="0" smtClean="0"/>
                        <a:t>. 2005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Austria </a:t>
                      </a:r>
                      <a:r>
                        <a:rPr lang="de-AT" dirty="0" err="1" smtClean="0"/>
                        <a:t>ministry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moved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err="1" smtClean="0"/>
                        <a:t>from</a:t>
                      </a:r>
                      <a:r>
                        <a:rPr lang="de-AT" dirty="0" smtClean="0"/>
                        <a:t> Graz </a:t>
                      </a:r>
                      <a:r>
                        <a:rPr lang="de-AT" dirty="0" err="1" smtClean="0"/>
                        <a:t>to</a:t>
                      </a:r>
                      <a:r>
                        <a:rPr lang="de-AT" dirty="0" smtClean="0"/>
                        <a:t> </a:t>
                      </a:r>
                      <a:r>
                        <a:rPr lang="de-AT" dirty="0" smtClean="0"/>
                        <a:t>Vienna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Oct</a:t>
                      </a:r>
                      <a:r>
                        <a:rPr lang="de-AT" dirty="0" smtClean="0"/>
                        <a:t>. 2008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Paula</a:t>
                      </a:r>
                      <a:r>
                        <a:rPr lang="de-AT" baseline="0" dirty="0" smtClean="0"/>
                        <a:t> Han </a:t>
                      </a:r>
                      <a:r>
                        <a:rPr lang="de-AT" baseline="0" dirty="0" err="1" smtClean="0"/>
                        <a:t>born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as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the</a:t>
                      </a:r>
                      <a:r>
                        <a:rPr lang="de-AT" baseline="0" dirty="0" smtClean="0"/>
                        <a:t> 4th </a:t>
                      </a:r>
                      <a:r>
                        <a:rPr lang="de-AT" baseline="0" dirty="0" err="1" smtClean="0"/>
                        <a:t>daughter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March 2011-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M. James Han </a:t>
                      </a:r>
                      <a:r>
                        <a:rPr lang="de-AT" dirty="0" err="1" smtClean="0"/>
                        <a:t>got</a:t>
                      </a:r>
                      <a:r>
                        <a:rPr lang="de-AT" dirty="0" smtClean="0"/>
                        <a:t> a </a:t>
                      </a:r>
                      <a:r>
                        <a:rPr lang="de-AT" dirty="0" err="1" smtClean="0"/>
                        <a:t>research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job</a:t>
                      </a:r>
                      <a:r>
                        <a:rPr lang="de-AT" baseline="0" dirty="0" smtClean="0"/>
                        <a:t> in AIT Austrian Institute </a:t>
                      </a:r>
                      <a:r>
                        <a:rPr lang="de-AT" baseline="0" dirty="0" err="1" smtClean="0"/>
                        <a:t>of</a:t>
                      </a:r>
                      <a:r>
                        <a:rPr lang="de-AT" baseline="0" dirty="0" smtClean="0"/>
                        <a:t> Technology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Sept.</a:t>
                      </a:r>
                      <a:r>
                        <a:rPr lang="de-AT" baseline="0" dirty="0" smtClean="0"/>
                        <a:t> 2013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M. Daniel </a:t>
                      </a:r>
                      <a:r>
                        <a:rPr lang="de-AT" dirty="0" err="1" smtClean="0"/>
                        <a:t>got</a:t>
                      </a:r>
                      <a:r>
                        <a:rPr lang="de-AT" baseline="0" dirty="0" smtClean="0"/>
                        <a:t> a </a:t>
                      </a:r>
                      <a:r>
                        <a:rPr lang="de-AT" baseline="0" dirty="0" err="1" smtClean="0"/>
                        <a:t>job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as</a:t>
                      </a:r>
                      <a:r>
                        <a:rPr lang="de-AT" baseline="0" dirty="0" smtClean="0"/>
                        <a:t> a </a:t>
                      </a:r>
                      <a:r>
                        <a:rPr lang="de-AT" baseline="0" dirty="0" err="1" smtClean="0"/>
                        <a:t>diplomatic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driver</a:t>
                      </a:r>
                      <a:r>
                        <a:rPr lang="de-AT" baseline="0" dirty="0" smtClean="0"/>
                        <a:t> in </a:t>
                      </a:r>
                      <a:r>
                        <a:rPr lang="de-AT" baseline="0" dirty="0" err="1" smtClean="0"/>
                        <a:t>the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Korean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Embassy</a:t>
                      </a:r>
                      <a:r>
                        <a:rPr lang="de-AT" baseline="0" dirty="0" smtClean="0"/>
                        <a:t> in Austria</a:t>
                      </a:r>
                      <a:endParaRPr lang="de-A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Oct</a:t>
                      </a:r>
                      <a:r>
                        <a:rPr lang="de-AT" dirty="0" smtClean="0"/>
                        <a:t>.</a:t>
                      </a:r>
                      <a:r>
                        <a:rPr lang="de-AT" baseline="0" dirty="0" smtClean="0"/>
                        <a:t> 2013-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smtClean="0"/>
                        <a:t>House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church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changed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to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center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ministry</a:t>
                      </a:r>
                      <a:r>
                        <a:rPr lang="de-AT" baseline="0" dirty="0" smtClean="0"/>
                        <a:t> </a:t>
                      </a:r>
                      <a:r>
                        <a:rPr lang="de-AT" baseline="0" dirty="0" err="1" smtClean="0"/>
                        <a:t>near</a:t>
                      </a:r>
                      <a:r>
                        <a:rPr lang="de-AT" baseline="0" dirty="0" smtClean="0"/>
                        <a:t> University </a:t>
                      </a:r>
                      <a:r>
                        <a:rPr lang="de-AT" baseline="0" dirty="0" err="1" smtClean="0"/>
                        <a:t>of</a:t>
                      </a:r>
                      <a:r>
                        <a:rPr lang="de-AT" baseline="0" dirty="0" smtClean="0"/>
                        <a:t> Vienna</a:t>
                      </a:r>
                      <a:endParaRPr lang="de-A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AT" dirty="0" err="1" smtClean="0"/>
              <a:t>God´s</a:t>
            </a:r>
            <a:r>
              <a:rPr lang="de-AT" dirty="0" smtClean="0"/>
              <a:t> Work in Austria (</a:t>
            </a:r>
            <a:r>
              <a:rPr lang="de-AT" dirty="0" err="1" smtClean="0"/>
              <a:t>continued</a:t>
            </a:r>
            <a:r>
              <a:rPr lang="de-AT" dirty="0" smtClean="0"/>
              <a:t>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182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Change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Austia</a:t>
            </a:r>
            <a:r>
              <a:rPr lang="de-AT" dirty="0" smtClean="0"/>
              <a:t> UBF</a:t>
            </a:r>
            <a:endParaRPr lang="de-AT" dirty="0"/>
          </a:p>
        </p:txBody>
      </p:sp>
      <p:pic>
        <p:nvPicPr>
          <p:cNvPr id="4098" name="Picture 2" descr="C:\Users\jhan\OneDrive\Private\Mission Bus\IMG_6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269940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han\OneDrive\Private\Mission Bus\P200708_15.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" y="170651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34315"/>
            <a:ext cx="2738450" cy="181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14" y="1706513"/>
            <a:ext cx="5652120" cy="375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6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95270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9" y="1466273"/>
            <a:ext cx="3109821" cy="23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84784"/>
            <a:ext cx="3109821" cy="23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07611"/>
            <a:ext cx="3109821" cy="232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7" y="3789040"/>
            <a:ext cx="3109821" cy="232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107504" y="35046"/>
            <a:ext cx="8229600" cy="1143000"/>
          </a:xfrm>
        </p:spPr>
        <p:txBody>
          <a:bodyPr/>
          <a:lstStyle/>
          <a:p>
            <a:r>
              <a:rPr lang="de-AT" dirty="0" smtClean="0"/>
              <a:t>New </a:t>
            </a:r>
            <a:r>
              <a:rPr lang="de-AT" dirty="0" err="1" smtClean="0"/>
              <a:t>bible</a:t>
            </a:r>
            <a:r>
              <a:rPr lang="de-AT" dirty="0" smtClean="0"/>
              <a:t> </a:t>
            </a:r>
            <a:r>
              <a:rPr lang="de-AT" dirty="0" err="1" smtClean="0"/>
              <a:t>house</a:t>
            </a:r>
            <a:endParaRPr lang="de-AT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4921030" cy="367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583</Words>
  <Application>Microsoft Office PowerPoint</Application>
  <PresentationFormat>Bildschirmpräsentation (4:3)</PresentationFormat>
  <Paragraphs>102</Paragraphs>
  <Slides>12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Deimos</vt:lpstr>
      <vt:lpstr>Introduction of Austria UBF</vt:lpstr>
      <vt:lpstr>Pioniering key word of God</vt:lpstr>
      <vt:lpstr>Which land is Austria?</vt:lpstr>
      <vt:lpstr>Spiritual Aspect</vt:lpstr>
      <vt:lpstr>The grape tree of history</vt:lpstr>
      <vt:lpstr>God´s Work in Austria</vt:lpstr>
      <vt:lpstr>God´s Work in Austria (continued)</vt:lpstr>
      <vt:lpstr>Change of Austia UBF</vt:lpstr>
      <vt:lpstr>New bible house</vt:lpstr>
      <vt:lpstr>Challenge and God´s glory</vt:lpstr>
      <vt:lpstr>Spiritual activities</vt:lpstr>
      <vt:lpstr>Prayer Topics of Austria UBF</vt:lpstr>
    </vt:vector>
  </TitlesOfParts>
  <Company>AIT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Austria UBF</dc:title>
  <dc:creator>Han Joong-Hee</dc:creator>
  <cp:lastModifiedBy>Han Joong-Hee</cp:lastModifiedBy>
  <cp:revision>31</cp:revision>
  <dcterms:created xsi:type="dcterms:W3CDTF">2015-05-29T09:17:00Z</dcterms:created>
  <dcterms:modified xsi:type="dcterms:W3CDTF">2015-05-29T19:27:00Z</dcterms:modified>
</cp:coreProperties>
</file>