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8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2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7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5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1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1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9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2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9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24839-B565-444D-9445-125C54EBF4F9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B3563-ACDE-3C44-A9CE-2B598350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7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amiliengottesdienst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7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" y="1600200"/>
            <a:ext cx="8046151" cy="4525960"/>
          </a:xfrm>
        </p:spPr>
      </p:pic>
    </p:spTree>
    <p:extLst>
      <p:ext uri="{BB962C8B-B14F-4D97-AF65-F5344CB8AC3E}">
        <p14:creationId xmlns:p14="http://schemas.microsoft.com/office/powerpoint/2010/main" val="197535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" y="1600200"/>
            <a:ext cx="8046151" cy="4525959"/>
          </a:xfrm>
        </p:spPr>
      </p:pic>
    </p:spTree>
    <p:extLst>
      <p:ext uri="{BB962C8B-B14F-4D97-AF65-F5344CB8AC3E}">
        <p14:creationId xmlns:p14="http://schemas.microsoft.com/office/powerpoint/2010/main" val="690557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5" y="1600200"/>
            <a:ext cx="8046149" cy="4525959"/>
          </a:xfrm>
        </p:spPr>
      </p:pic>
    </p:spTree>
    <p:extLst>
      <p:ext uri="{BB962C8B-B14F-4D97-AF65-F5344CB8AC3E}">
        <p14:creationId xmlns:p14="http://schemas.microsoft.com/office/powerpoint/2010/main" val="166984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5" y="1600200"/>
            <a:ext cx="8046149" cy="4525958"/>
          </a:xfrm>
        </p:spPr>
      </p:pic>
    </p:spTree>
    <p:extLst>
      <p:ext uri="{BB962C8B-B14F-4D97-AF65-F5344CB8AC3E}">
        <p14:creationId xmlns:p14="http://schemas.microsoft.com/office/powerpoint/2010/main" val="2134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6" y="1600200"/>
            <a:ext cx="8046147" cy="4525958"/>
          </a:xfrm>
        </p:spPr>
      </p:pic>
    </p:spTree>
    <p:extLst>
      <p:ext uri="{BB962C8B-B14F-4D97-AF65-F5344CB8AC3E}">
        <p14:creationId xmlns:p14="http://schemas.microsoft.com/office/powerpoint/2010/main" val="3516452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6" y="1600200"/>
            <a:ext cx="8046147" cy="4525957"/>
          </a:xfrm>
        </p:spPr>
      </p:pic>
    </p:spTree>
    <p:extLst>
      <p:ext uri="{BB962C8B-B14F-4D97-AF65-F5344CB8AC3E}">
        <p14:creationId xmlns:p14="http://schemas.microsoft.com/office/powerpoint/2010/main" val="269490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5" cy="4525957"/>
          </a:xfrm>
        </p:spPr>
      </p:pic>
    </p:spTree>
    <p:extLst>
      <p:ext uri="{BB962C8B-B14F-4D97-AF65-F5344CB8AC3E}">
        <p14:creationId xmlns:p14="http://schemas.microsoft.com/office/powerpoint/2010/main" val="3550902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5" cy="4525956"/>
          </a:xfrm>
        </p:spPr>
      </p:pic>
    </p:spTree>
    <p:extLst>
      <p:ext uri="{BB962C8B-B14F-4D97-AF65-F5344CB8AC3E}">
        <p14:creationId xmlns:p14="http://schemas.microsoft.com/office/powerpoint/2010/main" val="1339324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2082916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411414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71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154273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197126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4177461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2861482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3197467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46733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2918768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3834588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3689834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399870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8676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1385006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1946462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2656182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3987581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3099106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27820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3625919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29027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7" y="1600200"/>
            <a:ext cx="8046144" cy="4525956"/>
          </a:xfrm>
        </p:spPr>
      </p:pic>
    </p:spTree>
    <p:extLst>
      <p:ext uri="{BB962C8B-B14F-4D97-AF65-F5344CB8AC3E}">
        <p14:creationId xmlns:p14="http://schemas.microsoft.com/office/powerpoint/2010/main" val="141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570623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2"/>
          </a:xfrm>
        </p:spPr>
      </p:pic>
    </p:spTree>
    <p:extLst>
      <p:ext uri="{BB962C8B-B14F-4D97-AF65-F5344CB8AC3E}">
        <p14:creationId xmlns:p14="http://schemas.microsoft.com/office/powerpoint/2010/main" val="391281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600200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val="329267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600200"/>
            <a:ext cx="8046154" cy="4525961"/>
          </a:xfrm>
        </p:spPr>
      </p:pic>
    </p:spTree>
    <p:extLst>
      <p:ext uri="{BB962C8B-B14F-4D97-AF65-F5344CB8AC3E}">
        <p14:creationId xmlns:p14="http://schemas.microsoft.com/office/powerpoint/2010/main" val="191947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" y="1600200"/>
            <a:ext cx="8046152" cy="4525961"/>
          </a:xfrm>
        </p:spPr>
      </p:pic>
    </p:spTree>
    <p:extLst>
      <p:ext uri="{BB962C8B-B14F-4D97-AF65-F5344CB8AC3E}">
        <p14:creationId xmlns:p14="http://schemas.microsoft.com/office/powerpoint/2010/main" val="392722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" y="1600200"/>
            <a:ext cx="8046152" cy="4525960"/>
          </a:xfrm>
        </p:spPr>
      </p:pic>
    </p:spTree>
    <p:extLst>
      <p:ext uri="{BB962C8B-B14F-4D97-AF65-F5344CB8AC3E}">
        <p14:creationId xmlns:p14="http://schemas.microsoft.com/office/powerpoint/2010/main" val="366000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min</dc:creator>
  <cp:lastModifiedBy>Isaac</cp:lastModifiedBy>
  <cp:revision>3</cp:revision>
  <dcterms:created xsi:type="dcterms:W3CDTF">2019-07-29T17:49:54Z</dcterms:created>
  <dcterms:modified xsi:type="dcterms:W3CDTF">2019-07-29T19:46:17Z</dcterms:modified>
</cp:coreProperties>
</file>