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3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914400" y="5017571"/>
            <a:ext cx="7315200" cy="12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914400" y="3865096"/>
            <a:ext cx="7315200" cy="10984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 rot="5400000">
            <a:off x="2802236" y="881996"/>
            <a:ext cx="3539527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3500" marL="228600" rtl="0" algn="l">
              <a:spcBef>
                <a:spcPts val="4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indent="-71119" marL="502919" rtl="0" algn="l">
              <a:spcBef>
                <a:spcPts val="360"/>
              </a:spcBef>
              <a:buClr>
                <a:schemeClr val="lt2"/>
              </a:buClr>
              <a:buFont typeface="Noto Symbol"/>
              <a:buChar char="▪"/>
              <a:defRPr/>
            </a:lvl2pPr>
            <a:lvl3pPr indent="-88900" marL="68580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▪"/>
              <a:defRPr/>
            </a:lvl3pPr>
            <a:lvl4pPr indent="-101600" marL="914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4pPr>
            <a:lvl5pPr indent="-101600" marL="11430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5pPr>
            <a:lvl6pPr indent="-101600" marL="13716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6pPr>
            <a:lvl7pPr indent="-101600" marL="16002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7pPr>
            <a:lvl8pPr indent="-101600" marL="18288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8pPr>
            <a:lvl9pPr indent="-101600" marL="2057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 rot="5400000">
            <a:off x="4752422" y="3322686"/>
            <a:ext cx="4484453" cy="1492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1233035" y="1448197"/>
            <a:ext cx="4484453" cy="5241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3500" marL="228600" rtl="0" algn="l">
              <a:spcBef>
                <a:spcPts val="4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indent="-71119" marL="502919" rtl="0" algn="l">
              <a:spcBef>
                <a:spcPts val="360"/>
              </a:spcBef>
              <a:buClr>
                <a:schemeClr val="lt2"/>
              </a:buClr>
              <a:buFont typeface="Noto Symbol"/>
              <a:buChar char="▪"/>
              <a:defRPr/>
            </a:lvl2pPr>
            <a:lvl3pPr indent="-88900" marL="68580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▪"/>
              <a:defRPr/>
            </a:lvl3pPr>
            <a:lvl4pPr indent="-101600" marL="914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4pPr>
            <a:lvl5pPr indent="-101600" marL="11430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5pPr>
            <a:lvl6pPr indent="-101600" marL="13716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6pPr>
            <a:lvl7pPr indent="-101600" marL="16002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7pPr>
            <a:lvl8pPr indent="-101600" marL="18288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8pPr>
            <a:lvl9pPr indent="-101600" marL="2057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440"/>
              </a:spcBef>
              <a:buClr>
                <a:schemeClr val="lt2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360"/>
              </a:spcBef>
              <a:buClr>
                <a:schemeClr val="lt2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320"/>
              </a:spcBef>
              <a:buClr>
                <a:schemeClr val="lt2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280"/>
              </a:spcBef>
              <a:buClr>
                <a:schemeClr val="lt2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280"/>
              </a:spcBef>
              <a:buClr>
                <a:schemeClr val="lt2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280"/>
              </a:spcBef>
              <a:buClr>
                <a:schemeClr val="lt2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280"/>
              </a:spcBef>
              <a:buClr>
                <a:schemeClr val="lt2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280"/>
              </a:spcBef>
              <a:buClr>
                <a:schemeClr val="lt2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lt2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3500" marL="228600" rtl="0" algn="l">
              <a:spcBef>
                <a:spcPts val="4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indent="-71119" marL="502919" rtl="0" algn="l">
              <a:spcBef>
                <a:spcPts val="360"/>
              </a:spcBef>
              <a:buClr>
                <a:schemeClr val="lt2"/>
              </a:buClr>
              <a:buFont typeface="Noto Symbol"/>
              <a:buChar char="▪"/>
              <a:defRPr/>
            </a:lvl2pPr>
            <a:lvl3pPr indent="-88900" marL="68580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▪"/>
              <a:defRPr/>
            </a:lvl3pPr>
            <a:lvl4pPr indent="-101600" marL="914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4pPr>
            <a:lvl5pPr indent="-101600" marL="11430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5pPr>
            <a:lvl6pPr indent="-101600" marL="13716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6pPr>
            <a:lvl7pPr indent="-101600" marL="16002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7pPr>
            <a:lvl8pPr indent="-101600" marL="18288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8pPr>
            <a:lvl9pPr indent="-101600" marL="2057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914400" y="2743200"/>
            <a:ext cx="3566159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3500" marL="228600" rtl="0" algn="l">
              <a:spcBef>
                <a:spcPts val="4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indent="-71119" marL="502919" rtl="0" algn="l">
              <a:spcBef>
                <a:spcPts val="360"/>
              </a:spcBef>
              <a:buClr>
                <a:schemeClr val="lt2"/>
              </a:buClr>
              <a:buFont typeface="Noto Symbol"/>
              <a:buChar char="▪"/>
              <a:defRPr/>
            </a:lvl2pPr>
            <a:lvl3pPr indent="-88900" marL="68580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▪"/>
              <a:defRPr/>
            </a:lvl3pPr>
            <a:lvl4pPr indent="-101600" marL="914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4pPr>
            <a:lvl5pPr indent="-101600" marL="11430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5pPr>
            <a:lvl6pPr indent="-101600" marL="13716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6pPr>
            <a:lvl7pPr indent="-101600" marL="16002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7pPr>
            <a:lvl8pPr indent="-101600" marL="18288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8pPr>
            <a:lvl9pPr indent="-101600" marL="2057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81728" y="2743200"/>
            <a:ext cx="3566159" cy="3595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3500" marL="228600" rtl="0" algn="l">
              <a:spcBef>
                <a:spcPts val="4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indent="-71119" marL="502919" rtl="0" algn="l">
              <a:spcBef>
                <a:spcPts val="360"/>
              </a:spcBef>
              <a:buClr>
                <a:schemeClr val="lt2"/>
              </a:buClr>
              <a:buFont typeface="Noto Symbol"/>
              <a:buChar char="▪"/>
              <a:defRPr/>
            </a:lvl2pPr>
            <a:lvl3pPr indent="-88900" marL="68580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▪"/>
              <a:defRPr/>
            </a:lvl3pPr>
            <a:lvl4pPr indent="-101600" marL="914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4pPr>
            <a:lvl5pPr indent="-101600" marL="11430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5pPr>
            <a:lvl6pPr indent="-101600" marL="13716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6pPr>
            <a:lvl7pPr indent="-101600" marL="16002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7pPr>
            <a:lvl8pPr indent="-101600" marL="18288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8pPr>
            <a:lvl9pPr indent="-101600" marL="2057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1116348" y="2743200"/>
            <a:ext cx="3364992" cy="62179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885144" y="2743200"/>
            <a:ext cx="3362062" cy="62179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914400" y="3383280"/>
            <a:ext cx="3566159" cy="2953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3500" marL="228600" rtl="0" algn="l">
              <a:spcBef>
                <a:spcPts val="4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indent="-71119" marL="502919" rtl="0" algn="l">
              <a:spcBef>
                <a:spcPts val="360"/>
              </a:spcBef>
              <a:buClr>
                <a:schemeClr val="lt2"/>
              </a:buClr>
              <a:buFont typeface="Noto Symbol"/>
              <a:buChar char="▪"/>
              <a:defRPr/>
            </a:lvl2pPr>
            <a:lvl3pPr indent="-88900" marL="68580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▪"/>
              <a:defRPr/>
            </a:lvl3pPr>
            <a:lvl4pPr indent="-101600" marL="914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4pPr>
            <a:lvl5pPr indent="-101600" marL="11430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5pPr>
            <a:lvl6pPr indent="-101600" marL="13716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6pPr>
            <a:lvl7pPr indent="-101600" marL="16002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7pPr>
            <a:lvl8pPr indent="-101600" marL="18288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8pPr>
            <a:lvl9pPr indent="-101600" marL="2057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81726" y="3383280"/>
            <a:ext cx="3566159" cy="2953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3500" marL="228600" rtl="0" algn="l">
              <a:spcBef>
                <a:spcPts val="4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indent="-71119" marL="502919" rtl="0" algn="l">
              <a:spcBef>
                <a:spcPts val="360"/>
              </a:spcBef>
              <a:buClr>
                <a:schemeClr val="lt2"/>
              </a:buClr>
              <a:buFont typeface="Noto Symbol"/>
              <a:buChar char="▪"/>
              <a:defRPr/>
            </a:lvl2pPr>
            <a:lvl3pPr indent="-88900" marL="68580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▪"/>
              <a:defRPr/>
            </a:lvl3pPr>
            <a:lvl4pPr indent="-101600" marL="914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4pPr>
            <a:lvl5pPr indent="-101600" marL="11430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5pPr>
            <a:lvl6pPr indent="-101600" marL="13716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6pPr>
            <a:lvl7pPr indent="-101600" marL="16002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7pPr>
            <a:lvl8pPr indent="-101600" marL="18288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8pPr>
            <a:lvl9pPr indent="-101600" marL="205740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914400" y="1825361"/>
            <a:ext cx="2950935" cy="21730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021751" y="1826708"/>
            <a:ext cx="4207848" cy="4476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914400" y="4061094"/>
            <a:ext cx="2950935" cy="22453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914400" y="1828800"/>
            <a:ext cx="2953511" cy="21762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/>
          <p:nvPr>
            <p:ph idx="2" type="pic"/>
          </p:nvPr>
        </p:nvSpPr>
        <p:spPr>
          <a:xfrm>
            <a:off x="4191000" y="2286000"/>
            <a:ext cx="4038599" cy="3352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914400" y="4059935"/>
            <a:ext cx="2953511" cy="22494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42C32"/>
            </a:gs>
            <a:gs pos="65000">
              <a:srgbClr val="273037"/>
            </a:gs>
            <a:gs pos="100000">
              <a:srgbClr val="697E93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8435267" y="573806"/>
            <a:ext cx="86235" cy="5723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8569418" y="573806"/>
            <a:ext cx="576072" cy="5723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3500" marL="228600" marR="0" rtl="0" algn="l">
              <a:spcBef>
                <a:spcPts val="4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indent="-71119" marL="502919" marR="0" rtl="0" algn="l">
              <a:spcBef>
                <a:spcPts val="360"/>
              </a:spcBef>
              <a:buClr>
                <a:schemeClr val="lt2"/>
              </a:buClr>
              <a:buFont typeface="Noto Symbol"/>
              <a:buChar char="▪"/>
              <a:defRPr/>
            </a:lvl2pPr>
            <a:lvl3pPr indent="-88900" marL="685800" marR="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▪"/>
              <a:defRPr/>
            </a:lvl3pPr>
            <a:lvl4pPr indent="-101600" marL="914400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4pPr>
            <a:lvl5pPr indent="-101600" marL="1143000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5pPr>
            <a:lvl6pPr indent="-101600" marL="1371600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6pPr>
            <a:lvl7pPr indent="-101600" marL="1600200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7pPr>
            <a:lvl8pPr indent="-101600" marL="1828800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8pPr>
            <a:lvl9pPr indent="-101600" marL="2057400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6007689" y="548797"/>
            <a:ext cx="1189131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314414" y="548797"/>
            <a:ext cx="941202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6008687" y="855955"/>
            <a:ext cx="2246488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9.gif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7.gif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gif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gif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609600" y="2590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baseline="0" i="0" lang="en-US" sz="4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Central America Visit Report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914400" y="3865096"/>
            <a:ext cx="7315200" cy="26119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Noto Symbol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Pastor Abraham Kim</a:t>
            </a:r>
          </a:p>
          <a:p>
            <a:pPr indent="0" lvl="0" marL="0" marR="0" rtl="0" algn="ctr">
              <a:spcBef>
                <a:spcPts val="56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buClr>
                <a:schemeClr val="lt2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April 23, 2015</a:t>
            </a:r>
          </a:p>
          <a:p>
            <a:pPr indent="0" lvl="0" marL="0" marR="0" rtl="0" algn="ctr">
              <a:spcBef>
                <a:spcPts val="56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-4338512"/>
            <a:ext cx="6292842" cy="1119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ctrTitle"/>
          </p:nvPr>
        </p:nvSpPr>
        <p:spPr>
          <a:xfrm>
            <a:off x="110897" y="1066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5" y="457199"/>
            <a:ext cx="8044542" cy="626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33400"/>
            <a:ext cx="7110089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0" y="355937"/>
            <a:ext cx="6325834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Honduras - Baptism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52600" y="5443"/>
            <a:ext cx="12327466" cy="69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304800" y="295869"/>
            <a:ext cx="3185486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Honduras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-1066800"/>
            <a:ext cx="8153398" cy="826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0" y="21103"/>
            <a:ext cx="3693639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Nicaragua</a:t>
            </a:r>
            <a:br>
              <a:rPr b="0" baseline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Baptism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739181" y="355937"/>
            <a:ext cx="6423618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Nicaragua - Baptism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28776" y="355937"/>
            <a:ext cx="11511935" cy="5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6477000" y="228600"/>
            <a:ext cx="2362200" cy="2218533"/>
          </a:xfrm>
          <a:prstGeom prst="donut">
            <a:avLst>
              <a:gd fmla="val 1443" name="adj"/>
            </a:avLst>
          </a:prstGeom>
          <a:solidFill>
            <a:schemeClr val="accent1"/>
          </a:solidFill>
          <a:ln cap="flat" w="1905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7293428" y="2447133"/>
            <a:ext cx="2362200" cy="2218533"/>
          </a:xfrm>
          <a:prstGeom prst="donut">
            <a:avLst>
              <a:gd fmla="val 1443" name="adj"/>
            </a:avLst>
          </a:prstGeom>
          <a:solidFill>
            <a:schemeClr val="accent1"/>
          </a:solidFill>
          <a:ln cap="flat" w="1905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Shape 2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328" y="16328"/>
            <a:ext cx="9715172" cy="684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5367" y="10886"/>
            <a:ext cx="3392981" cy="341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Shape 2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09800" y="0"/>
            <a:ext cx="117081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Shape 2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8512" y="3615530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3400"/>
            <a:ext cx="8361625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3392" y="3419475"/>
            <a:ext cx="4590607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0" y="355937"/>
            <a:ext cx="6325834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Honduras - Baptism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336316" y="5452196"/>
            <a:ext cx="6188937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6000" u="none" cap="none" strike="noStrike">
                <a:solidFill>
                  <a:srgbClr val="53515D"/>
                </a:solidFill>
                <a:latin typeface="Arial"/>
                <a:ea typeface="Arial"/>
                <a:cs typeface="Arial"/>
                <a:sym typeface="Arial"/>
              </a:rPr>
              <a:t>Mexico Conference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680" y="640004"/>
            <a:ext cx="8480880" cy="593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3500" lvl="0" marL="22860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3529"/>
            <a:ext cx="9806603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3500" lvl="0" marL="22860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5314" y="-457200"/>
            <a:ext cx="9524999" cy="714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685800" y="152400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baseline="0" i="0" lang="en-US" sz="4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Prayer Topics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533400" y="1828800"/>
            <a:ext cx="80010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80000"/>
              </a:lnSpc>
              <a:spcBef>
                <a:spcPts val="0"/>
              </a:spcBef>
              <a:buClr>
                <a:schemeClr val="lt2"/>
              </a:buClr>
              <a:buSzPct val="98684"/>
              <a:buFont typeface="Noto Symbol"/>
              <a:buChar char="▪"/>
            </a:pPr>
            <a:r>
              <a:rPr b="0" baseline="0" i="0" lang="en-US" sz="3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Pray that North America may send missionaries to Caribbean countries.</a:t>
            </a:r>
            <a:br>
              <a:rPr b="0" baseline="0" i="0" lang="en-US" sz="3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190500" lvl="0" marL="228600" marR="0" rtl="0" algn="l">
              <a:lnSpc>
                <a:spcPct val="80000"/>
              </a:lnSpc>
              <a:spcBef>
                <a:spcPts val="750"/>
              </a:spcBef>
              <a:buClr>
                <a:schemeClr val="lt2"/>
              </a:buClr>
              <a:buSzPct val="98684"/>
              <a:buFont typeface="Noto Symbol"/>
              <a:buChar char="▪"/>
            </a:pPr>
            <a:r>
              <a:rPr b="0" baseline="0" i="0" lang="en-US" sz="3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Pray for the evangelization of all of the major cities and campuses of the world in our generations.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3500" lvl="0" marL="22860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8721" y="0"/>
            <a:ext cx="9222721" cy="662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-78721" y="6392669"/>
            <a:ext cx="9222721" cy="685799"/>
          </a:xfrm>
          <a:prstGeom prst="rect">
            <a:avLst/>
          </a:prstGeom>
          <a:solidFill>
            <a:schemeClr val="accent1"/>
          </a:solidFill>
          <a:ln cap="flat" w="19050">
            <a:solidFill>
              <a:srgbClr val="6067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595145" y="6364069"/>
            <a:ext cx="8387055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America Conference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914400" y="1544715"/>
            <a:ext cx="7315200" cy="115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3500" lvl="0" marL="22860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3922" y="0"/>
            <a:ext cx="950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-173922" y="6248401"/>
            <a:ext cx="9486670" cy="685799"/>
          </a:xfrm>
          <a:prstGeom prst="rect">
            <a:avLst/>
          </a:prstGeom>
          <a:solidFill>
            <a:schemeClr val="accent1"/>
          </a:solidFill>
          <a:ln cap="flat" w="19050">
            <a:solidFill>
              <a:srgbClr val="6067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1823744" y="6273225"/>
            <a:ext cx="8387055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America Conference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0" y="355937"/>
            <a:ext cx="6325834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Honduras - Baptism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0" y="0"/>
            <a:ext cx="113121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cap="flat" w="19050">
            <a:solidFill>
              <a:srgbClr val="6067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076874" y="5816025"/>
            <a:ext cx="3876126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York Delegates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816" y="916308"/>
            <a:ext cx="6626583" cy="482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64029" y="1660071"/>
            <a:ext cx="1676399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71" y="-304800"/>
            <a:ext cx="11061952" cy="9988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999" y="381000"/>
            <a:ext cx="5221460" cy="630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4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914400" y="5166530"/>
            <a:ext cx="7315200" cy="114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0" y="355937"/>
            <a:ext cx="6325834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Honduras - Baptism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06622" y="508335"/>
            <a:ext cx="3203376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Honduras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84716" y="0"/>
            <a:ext cx="12602113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spective">
  <a:themeElements>
    <a:clrScheme name="Perspective">
      <a:dk1>
        <a:srgbClr val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